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5F1BF8-A4B0-4CA0-810E-1DEEF582939C}">
  <a:tblStyle styleId="{865F1BF8-A4B0-4CA0-810E-1DEEF58293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6" d="100"/>
          <a:sy n="86"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54534f808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54534f808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15866b04c_1_9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715866b04c_1_9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60a3cf71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60a3cf71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15866b04c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715866b04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60a3cf71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760a3cf71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715866b04c_1_9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715866b04c_1_9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15866b04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715866b04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170a67f94_9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170a67f94_9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715866b04c_1_7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715866b04c_1_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60a3cf719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60a3cf71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60a3cf719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60a3cf71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760a3cf719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760a3cf71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760a3cf719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760a3cf719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760a3cf719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760a3cf71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760a3cf719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760a3cf71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760a3cf719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760a3cf719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760a3cf719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760a3cf719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718087964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718087964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715866b04c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715866b04c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715866b04c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715866b04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86a56db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86a56db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7e7f3721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7e7f3721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715866b04c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715866b04c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715866b04c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715866b04c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1"/>
        <p:cNvGrpSpPr/>
        <p:nvPr/>
      </p:nvGrpSpPr>
      <p:grpSpPr>
        <a:xfrm>
          <a:off x="0" y="0"/>
          <a:ext cx="0" cy="0"/>
          <a:chOff x="0" y="0"/>
          <a:chExt cx="0" cy="0"/>
        </a:xfrm>
      </p:grpSpPr>
      <p:sp>
        <p:nvSpPr>
          <p:cNvPr id="4232" name="Google Shape;4232;g715866b04c_1_3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3" name="Google Shape;4233;g715866b04c_1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0"/>
        <p:cNvGrpSpPr/>
        <p:nvPr/>
      </p:nvGrpSpPr>
      <p:grpSpPr>
        <a:xfrm>
          <a:off x="0" y="0"/>
          <a:ext cx="0" cy="0"/>
          <a:chOff x="0" y="0"/>
          <a:chExt cx="0" cy="0"/>
        </a:xfrm>
      </p:grpSpPr>
      <p:sp>
        <p:nvSpPr>
          <p:cNvPr id="4651" name="Google Shape;4651;g715866b04c_1_3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2" name="Google Shape;4652;g715866b04c_1_3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0"/>
        <p:cNvGrpSpPr/>
        <p:nvPr/>
      </p:nvGrpSpPr>
      <p:grpSpPr>
        <a:xfrm>
          <a:off x="0" y="0"/>
          <a:ext cx="0" cy="0"/>
          <a:chOff x="0" y="0"/>
          <a:chExt cx="0" cy="0"/>
        </a:xfrm>
      </p:grpSpPr>
      <p:sp>
        <p:nvSpPr>
          <p:cNvPr id="4821" name="Google Shape;4821;g715866b04c_1_3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2" name="Google Shape;4822;g715866b04c_1_3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5"/>
        <p:cNvGrpSpPr/>
        <p:nvPr/>
      </p:nvGrpSpPr>
      <p:grpSpPr>
        <a:xfrm>
          <a:off x="0" y="0"/>
          <a:ext cx="0" cy="0"/>
          <a:chOff x="0" y="0"/>
          <a:chExt cx="0" cy="0"/>
        </a:xfrm>
      </p:grpSpPr>
      <p:sp>
        <p:nvSpPr>
          <p:cNvPr id="5226" name="Google Shape;5226;g715866b04c_1_4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7" name="Google Shape;5227;g715866b04c_1_4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5"/>
        <p:cNvGrpSpPr/>
        <p:nvPr/>
      </p:nvGrpSpPr>
      <p:grpSpPr>
        <a:xfrm>
          <a:off x="0" y="0"/>
          <a:ext cx="0" cy="0"/>
          <a:chOff x="0" y="0"/>
          <a:chExt cx="0" cy="0"/>
        </a:xfrm>
      </p:grpSpPr>
      <p:sp>
        <p:nvSpPr>
          <p:cNvPr id="5606" name="Google Shape;5606;g7608ed4b7b_0_24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7" name="Google Shape;5607;g7608ed4b7b_0_24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608ed4b7b_0_24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608ed4b7b_0_24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5"/>
        <p:cNvGrpSpPr/>
        <p:nvPr/>
      </p:nvGrpSpPr>
      <p:grpSpPr>
        <a:xfrm>
          <a:off x="0" y="0"/>
          <a:ext cx="0" cy="0"/>
          <a:chOff x="0" y="0"/>
          <a:chExt cx="0" cy="0"/>
        </a:xfrm>
      </p:grpSpPr>
      <p:sp>
        <p:nvSpPr>
          <p:cNvPr id="6716" name="Google Shape;6716;g7608ed4b7b_0_25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7" name="Google Shape;6717;g7608ed4b7b_0_25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7"/>
        <p:cNvGrpSpPr/>
        <p:nvPr/>
      </p:nvGrpSpPr>
      <p:grpSpPr>
        <a:xfrm>
          <a:off x="0" y="0"/>
          <a:ext cx="0" cy="0"/>
          <a:chOff x="0" y="0"/>
          <a:chExt cx="0" cy="0"/>
        </a:xfrm>
      </p:grpSpPr>
      <p:sp>
        <p:nvSpPr>
          <p:cNvPr id="7268" name="Google Shape;7268;g715866b04c_1_4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9" name="Google Shape;7269;g715866b04c_1_4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60a3cf7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60a3cf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1"/>
        <p:cNvGrpSpPr/>
        <p:nvPr/>
      </p:nvGrpSpPr>
      <p:grpSpPr>
        <a:xfrm>
          <a:off x="0" y="0"/>
          <a:ext cx="0" cy="0"/>
          <a:chOff x="0" y="0"/>
          <a:chExt cx="0" cy="0"/>
        </a:xfrm>
      </p:grpSpPr>
      <p:sp>
        <p:nvSpPr>
          <p:cNvPr id="7682" name="Google Shape;7682;g715866b04c_1_5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3" name="Google Shape;7683;g715866b04c_1_5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2"/>
        <p:cNvGrpSpPr/>
        <p:nvPr/>
      </p:nvGrpSpPr>
      <p:grpSpPr>
        <a:xfrm>
          <a:off x="0" y="0"/>
          <a:ext cx="0" cy="0"/>
          <a:chOff x="0" y="0"/>
          <a:chExt cx="0" cy="0"/>
        </a:xfrm>
      </p:grpSpPr>
      <p:sp>
        <p:nvSpPr>
          <p:cNvPr id="8043" name="Google Shape;8043;g715866b04c_1_5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4" name="Google Shape;8044;g715866b04c_1_5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715866b04c_1_5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715866b04c_1_5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2"/>
        <p:cNvGrpSpPr/>
        <p:nvPr/>
      </p:nvGrpSpPr>
      <p:grpSpPr>
        <a:xfrm>
          <a:off x="0" y="0"/>
          <a:ext cx="0" cy="0"/>
          <a:chOff x="0" y="0"/>
          <a:chExt cx="0" cy="0"/>
        </a:xfrm>
      </p:grpSpPr>
      <p:sp>
        <p:nvSpPr>
          <p:cNvPr id="9173" name="Google Shape;9173;g715866b04c_1_6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4" name="Google Shape;9174;g715866b04c_1_6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6"/>
        <p:cNvGrpSpPr/>
        <p:nvPr/>
      </p:nvGrpSpPr>
      <p:grpSpPr>
        <a:xfrm>
          <a:off x="0" y="0"/>
          <a:ext cx="0" cy="0"/>
          <a:chOff x="0" y="0"/>
          <a:chExt cx="0" cy="0"/>
        </a:xfrm>
      </p:grpSpPr>
      <p:sp>
        <p:nvSpPr>
          <p:cNvPr id="9767" name="Google Shape;9767;g715866b04c_1_7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8" name="Google Shape;9768;g715866b04c_1_7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7"/>
        <p:cNvGrpSpPr/>
        <p:nvPr/>
      </p:nvGrpSpPr>
      <p:grpSpPr>
        <a:xfrm>
          <a:off x="0" y="0"/>
          <a:ext cx="0" cy="0"/>
          <a:chOff x="0" y="0"/>
          <a:chExt cx="0" cy="0"/>
        </a:xfrm>
      </p:grpSpPr>
      <p:sp>
        <p:nvSpPr>
          <p:cNvPr id="10088" name="Google Shape;10088;g715866b04c_1_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9" name="Google Shape;10089;g715866b04c_1_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2"/>
        <p:cNvGrpSpPr/>
        <p:nvPr/>
      </p:nvGrpSpPr>
      <p:grpSpPr>
        <a:xfrm>
          <a:off x="0" y="0"/>
          <a:ext cx="0" cy="0"/>
          <a:chOff x="0" y="0"/>
          <a:chExt cx="0" cy="0"/>
        </a:xfrm>
      </p:grpSpPr>
      <p:sp>
        <p:nvSpPr>
          <p:cNvPr id="10393" name="Google Shape;10393;g715866b04c_1_7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4" name="Google Shape;10394;g715866b04c_1_7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bd7ecb23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bd7ecb23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15866b04c_1_7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715866b04c_1_7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60a3cf7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60a3cf7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15866b04c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15866b04c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bd7ecb23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bd7ecb2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6575" y="1906514"/>
            <a:ext cx="5470800" cy="1437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4000"/>
              <a:buNone/>
              <a:defRPr sz="4500">
                <a:solidFill>
                  <a:schemeClr val="lt1"/>
                </a:solidFill>
              </a:defRPr>
            </a:lvl1pPr>
            <a:lvl2pPr lvl="1" algn="r">
              <a:spcBef>
                <a:spcPts val="0"/>
              </a:spcBef>
              <a:spcAft>
                <a:spcPts val="0"/>
              </a:spcAft>
              <a:buClr>
                <a:schemeClr val="lt1"/>
              </a:buClr>
              <a:buSzPts val="5200"/>
              <a:buNone/>
              <a:defRPr sz="5200">
                <a:solidFill>
                  <a:schemeClr val="lt1"/>
                </a:solidFill>
              </a:defRPr>
            </a:lvl2pPr>
            <a:lvl3pPr lvl="2" algn="r">
              <a:spcBef>
                <a:spcPts val="0"/>
              </a:spcBef>
              <a:spcAft>
                <a:spcPts val="0"/>
              </a:spcAft>
              <a:buClr>
                <a:schemeClr val="lt1"/>
              </a:buClr>
              <a:buSzPts val="5200"/>
              <a:buNone/>
              <a:defRPr sz="5200">
                <a:solidFill>
                  <a:schemeClr val="lt1"/>
                </a:solidFill>
              </a:defRPr>
            </a:lvl3pPr>
            <a:lvl4pPr lvl="3" algn="r">
              <a:spcBef>
                <a:spcPts val="0"/>
              </a:spcBef>
              <a:spcAft>
                <a:spcPts val="0"/>
              </a:spcAft>
              <a:buClr>
                <a:schemeClr val="lt1"/>
              </a:buClr>
              <a:buSzPts val="5200"/>
              <a:buNone/>
              <a:defRPr sz="5200">
                <a:solidFill>
                  <a:schemeClr val="lt1"/>
                </a:solidFill>
              </a:defRPr>
            </a:lvl4pPr>
            <a:lvl5pPr lvl="4" algn="r">
              <a:spcBef>
                <a:spcPts val="0"/>
              </a:spcBef>
              <a:spcAft>
                <a:spcPts val="0"/>
              </a:spcAft>
              <a:buClr>
                <a:schemeClr val="lt1"/>
              </a:buClr>
              <a:buSzPts val="5200"/>
              <a:buNone/>
              <a:defRPr sz="5200">
                <a:solidFill>
                  <a:schemeClr val="lt1"/>
                </a:solidFill>
              </a:defRPr>
            </a:lvl5pPr>
            <a:lvl6pPr lvl="5" algn="r">
              <a:spcBef>
                <a:spcPts val="0"/>
              </a:spcBef>
              <a:spcAft>
                <a:spcPts val="0"/>
              </a:spcAft>
              <a:buClr>
                <a:schemeClr val="lt1"/>
              </a:buClr>
              <a:buSzPts val="5200"/>
              <a:buNone/>
              <a:defRPr sz="5200">
                <a:solidFill>
                  <a:schemeClr val="lt1"/>
                </a:solidFill>
              </a:defRPr>
            </a:lvl6pPr>
            <a:lvl7pPr lvl="6" algn="r">
              <a:spcBef>
                <a:spcPts val="0"/>
              </a:spcBef>
              <a:spcAft>
                <a:spcPts val="0"/>
              </a:spcAft>
              <a:buClr>
                <a:schemeClr val="lt1"/>
              </a:buClr>
              <a:buSzPts val="5200"/>
              <a:buNone/>
              <a:defRPr sz="5200">
                <a:solidFill>
                  <a:schemeClr val="lt1"/>
                </a:solidFill>
              </a:defRPr>
            </a:lvl7pPr>
            <a:lvl8pPr lvl="7" algn="r">
              <a:spcBef>
                <a:spcPts val="0"/>
              </a:spcBef>
              <a:spcAft>
                <a:spcPts val="0"/>
              </a:spcAft>
              <a:buClr>
                <a:schemeClr val="lt1"/>
              </a:buClr>
              <a:buSzPts val="5200"/>
              <a:buNone/>
              <a:defRPr sz="5200">
                <a:solidFill>
                  <a:schemeClr val="lt1"/>
                </a:solidFill>
              </a:defRPr>
            </a:lvl8pPr>
            <a:lvl9pPr lvl="8" algn="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3116400" y="3248484"/>
            <a:ext cx="2911200" cy="3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Clr>
                <a:schemeClr val="lt1"/>
              </a:buClr>
              <a:buSzPts val="2800"/>
              <a:buNone/>
              <a:defRPr sz="2800">
                <a:solidFill>
                  <a:schemeClr val="lt1"/>
                </a:solidFill>
              </a:defRPr>
            </a:lvl2pPr>
            <a:lvl3pPr lvl="2" algn="r">
              <a:lnSpc>
                <a:spcPct val="100000"/>
              </a:lnSpc>
              <a:spcBef>
                <a:spcPts val="0"/>
              </a:spcBef>
              <a:spcAft>
                <a:spcPts val="0"/>
              </a:spcAft>
              <a:buClr>
                <a:schemeClr val="lt1"/>
              </a:buClr>
              <a:buSzPts val="2800"/>
              <a:buNone/>
              <a:defRPr sz="2800">
                <a:solidFill>
                  <a:schemeClr val="lt1"/>
                </a:solidFill>
              </a:defRPr>
            </a:lvl3pPr>
            <a:lvl4pPr lvl="3" algn="r">
              <a:lnSpc>
                <a:spcPct val="100000"/>
              </a:lnSpc>
              <a:spcBef>
                <a:spcPts val="0"/>
              </a:spcBef>
              <a:spcAft>
                <a:spcPts val="0"/>
              </a:spcAft>
              <a:buClr>
                <a:schemeClr val="lt1"/>
              </a:buClr>
              <a:buSzPts val="2800"/>
              <a:buNone/>
              <a:defRPr sz="2800">
                <a:solidFill>
                  <a:schemeClr val="lt1"/>
                </a:solidFill>
              </a:defRPr>
            </a:lvl4pPr>
            <a:lvl5pPr lvl="4" algn="r">
              <a:lnSpc>
                <a:spcPct val="100000"/>
              </a:lnSpc>
              <a:spcBef>
                <a:spcPts val="0"/>
              </a:spcBef>
              <a:spcAft>
                <a:spcPts val="0"/>
              </a:spcAft>
              <a:buClr>
                <a:schemeClr val="lt1"/>
              </a:buClr>
              <a:buSzPts val="2800"/>
              <a:buNone/>
              <a:defRPr sz="2800">
                <a:solidFill>
                  <a:schemeClr val="lt1"/>
                </a:solidFill>
              </a:defRPr>
            </a:lvl5pPr>
            <a:lvl6pPr lvl="5" algn="r">
              <a:lnSpc>
                <a:spcPct val="100000"/>
              </a:lnSpc>
              <a:spcBef>
                <a:spcPts val="0"/>
              </a:spcBef>
              <a:spcAft>
                <a:spcPts val="0"/>
              </a:spcAft>
              <a:buClr>
                <a:schemeClr val="lt1"/>
              </a:buClr>
              <a:buSzPts val="2800"/>
              <a:buNone/>
              <a:defRPr sz="2800">
                <a:solidFill>
                  <a:schemeClr val="lt1"/>
                </a:solidFill>
              </a:defRPr>
            </a:lvl6pPr>
            <a:lvl7pPr lvl="6" algn="r">
              <a:lnSpc>
                <a:spcPct val="100000"/>
              </a:lnSpc>
              <a:spcBef>
                <a:spcPts val="0"/>
              </a:spcBef>
              <a:spcAft>
                <a:spcPts val="0"/>
              </a:spcAft>
              <a:buClr>
                <a:schemeClr val="lt1"/>
              </a:buClr>
              <a:buSzPts val="2800"/>
              <a:buNone/>
              <a:defRPr sz="2800">
                <a:solidFill>
                  <a:schemeClr val="lt1"/>
                </a:solidFill>
              </a:defRPr>
            </a:lvl7pPr>
            <a:lvl8pPr lvl="7" algn="r">
              <a:lnSpc>
                <a:spcPct val="100000"/>
              </a:lnSpc>
              <a:spcBef>
                <a:spcPts val="0"/>
              </a:spcBef>
              <a:spcAft>
                <a:spcPts val="0"/>
              </a:spcAft>
              <a:buClr>
                <a:schemeClr val="lt1"/>
              </a:buClr>
              <a:buSzPts val="2800"/>
              <a:buNone/>
              <a:defRPr sz="2800">
                <a:solidFill>
                  <a:schemeClr val="lt1"/>
                </a:solidFill>
              </a:defRPr>
            </a:lvl8pPr>
            <a:lvl9pPr lvl="8" algn="r">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0" y="0"/>
            <a:ext cx="9144686" cy="2856586"/>
            <a:chOff x="0" y="0"/>
            <a:chExt cx="9142857" cy="2856586"/>
          </a:xfrm>
        </p:grpSpPr>
        <p:sp>
          <p:nvSpPr>
            <p:cNvPr id="12" name="Google Shape;12;p2"/>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208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399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8494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5542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55428"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42519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69444"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2519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69444"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25231"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1714002"/>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2799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46203"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1880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9735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69444" y="1144251"/>
              <a:ext cx="569835" cy="569835"/>
            </a:xfrm>
            <a:custGeom>
              <a:avLst/>
              <a:gdLst/>
              <a:ahLst/>
              <a:cxnLst/>
              <a:rect l="l" t="t" r="r" b="b"/>
              <a:pathLst>
                <a:path w="8040" h="8040" extrusionOk="0">
                  <a:moveTo>
                    <a:pt x="1" y="0"/>
                  </a:moveTo>
                  <a:lnTo>
                    <a:pt x="1" y="8039"/>
                  </a:lnTo>
                  <a:lnTo>
                    <a:pt x="8040" y="8039"/>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5583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43082" y="1715215"/>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46383"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7336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70683"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4183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9735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0007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282569"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8494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sp>
        <p:nvSpPr>
          <p:cNvPr id="151" name="Google Shape;151;p11"/>
          <p:cNvSpPr txBox="1">
            <a:spLocks noGrp="1"/>
          </p:cNvSpPr>
          <p:nvPr>
            <p:ph type="title" hasCustomPrompt="1"/>
          </p:nvPr>
        </p:nvSpPr>
        <p:spPr>
          <a:xfrm>
            <a:off x="712100" y="1910847"/>
            <a:ext cx="7719900" cy="16899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Char char="+"/>
              <a:defRPr sz="12000">
                <a:solidFill>
                  <a:schemeClr val="dk2"/>
                </a:solidFill>
              </a:defRPr>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52" name="Google Shape;152;p11"/>
          <p:cNvSpPr txBox="1">
            <a:spLocks noGrp="1"/>
          </p:cNvSpPr>
          <p:nvPr>
            <p:ph type="subTitle" idx="1"/>
          </p:nvPr>
        </p:nvSpPr>
        <p:spPr>
          <a:xfrm>
            <a:off x="1713775" y="3331307"/>
            <a:ext cx="5716500" cy="36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3" name="Google Shape;153;p11"/>
          <p:cNvSpPr txBox="1">
            <a:spLocks noGrp="1"/>
          </p:cNvSpPr>
          <p:nvPr>
            <p:ph type="title" idx="2"/>
          </p:nvPr>
        </p:nvSpPr>
        <p:spPr>
          <a:xfrm>
            <a:off x="2276725" y="0"/>
            <a:ext cx="45903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1"/>
          <p:cNvSpPr/>
          <p:nvPr/>
        </p:nvSpPr>
        <p:spPr>
          <a:xfrm>
            <a:off x="8577694" y="7"/>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1092" y="7"/>
            <a:ext cx="570000" cy="570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8006350"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570921" y="-1098"/>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7434000"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1139945"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1"/>
          <p:cNvGrpSpPr/>
          <p:nvPr/>
        </p:nvGrpSpPr>
        <p:grpSpPr>
          <a:xfrm>
            <a:off x="-7" y="4568733"/>
            <a:ext cx="9141598" cy="572245"/>
            <a:chOff x="-7" y="4568733"/>
            <a:chExt cx="9141598" cy="572245"/>
          </a:xfrm>
        </p:grpSpPr>
        <p:sp>
          <p:nvSpPr>
            <p:cNvPr id="161" name="Google Shape;161;p11"/>
            <p:cNvSpPr/>
            <p:nvPr/>
          </p:nvSpPr>
          <p:spPr>
            <a:xfrm rot="10800000">
              <a:off x="8569417"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rot="10800000">
              <a:off x="7997259"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rot="10800000">
              <a:off x="6855422"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rot="10800000">
              <a:off x="5716384"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10800000">
              <a:off x="1713989"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10800000">
              <a:off x="1141830"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10800000">
              <a:off x="-7" y="4568746"/>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rot="10800000">
              <a:off x="7427510"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rot="10800000">
              <a:off x="2286077" y="4568746"/>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rot="10800000">
              <a:off x="5146637"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10800000">
              <a:off x="4000066"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rot="10800000">
              <a:off x="2858220"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4572156" y="456873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rot="10800000">
              <a:off x="569742" y="456874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rot="10800000">
              <a:off x="3427907" y="4568746"/>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6287096" y="4568763"/>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1"/>
          <p:cNvSpPr/>
          <p:nvPr/>
        </p:nvSpPr>
        <p:spPr>
          <a:xfrm>
            <a:off x="6861633"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1711895" y="-112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accent5"/>
        </a:solidFill>
        <a:effectLst/>
      </p:bgPr>
    </p:bg>
    <p:spTree>
      <p:nvGrpSpPr>
        <p:cNvPr id="1" name="Shape 180"/>
        <p:cNvGrpSpPr/>
        <p:nvPr/>
      </p:nvGrpSpPr>
      <p:grpSpPr>
        <a:xfrm>
          <a:off x="0" y="0"/>
          <a:ext cx="0" cy="0"/>
          <a:chOff x="0" y="0"/>
          <a:chExt cx="0" cy="0"/>
        </a:xfrm>
      </p:grpSpPr>
      <p:grpSp>
        <p:nvGrpSpPr>
          <p:cNvPr id="181" name="Google Shape;181;p13"/>
          <p:cNvGrpSpPr/>
          <p:nvPr/>
        </p:nvGrpSpPr>
        <p:grpSpPr>
          <a:xfrm>
            <a:off x="0" y="0"/>
            <a:ext cx="9150649" cy="2286311"/>
            <a:chOff x="0" y="0"/>
            <a:chExt cx="9150649" cy="2286311"/>
          </a:xfrm>
        </p:grpSpPr>
        <p:sp>
          <p:nvSpPr>
            <p:cNvPr id="182" name="Google Shape;182;p1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572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7999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172323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84930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3"/>
          <p:cNvSpPr/>
          <p:nvPr/>
        </p:nvSpPr>
        <p:spPr>
          <a:xfrm>
            <a:off x="2319000" y="4568875"/>
            <a:ext cx="2216783"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157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98" name="Google Shape;198;p1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199" name="Google Shape;199;p1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00" name="Google Shape;200;p13"/>
          <p:cNvSpPr/>
          <p:nvPr/>
        </p:nvSpPr>
        <p:spPr>
          <a:xfrm>
            <a:off x="249785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3"/>
          <p:cNvGrpSpPr/>
          <p:nvPr/>
        </p:nvGrpSpPr>
        <p:grpSpPr>
          <a:xfrm>
            <a:off x="0" y="4543023"/>
            <a:ext cx="9147800" cy="600410"/>
            <a:chOff x="0" y="4858375"/>
            <a:chExt cx="9147800" cy="285000"/>
          </a:xfrm>
        </p:grpSpPr>
        <p:sp>
          <p:nvSpPr>
            <p:cNvPr id="202" name="Google Shape;202;p1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accent5"/>
        </a:solidFill>
        <a:effectLst/>
      </p:bgPr>
    </p:bg>
    <p:spTree>
      <p:nvGrpSpPr>
        <p:cNvPr id="1" name="Shape 207"/>
        <p:cNvGrpSpPr/>
        <p:nvPr/>
      </p:nvGrpSpPr>
      <p:grpSpPr>
        <a:xfrm>
          <a:off x="0" y="0"/>
          <a:ext cx="0" cy="0"/>
          <a:chOff x="0" y="0"/>
          <a:chExt cx="0" cy="0"/>
        </a:xfrm>
      </p:grpSpPr>
      <p:sp>
        <p:nvSpPr>
          <p:cNvPr id="208" name="Google Shape;208;p14"/>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4"/>
          <p:cNvGrpSpPr/>
          <p:nvPr/>
        </p:nvGrpSpPr>
        <p:grpSpPr>
          <a:xfrm>
            <a:off x="0" y="0"/>
            <a:ext cx="9150649" cy="2286311"/>
            <a:chOff x="0" y="0"/>
            <a:chExt cx="9150649" cy="2286311"/>
          </a:xfrm>
        </p:grpSpPr>
        <p:sp>
          <p:nvSpPr>
            <p:cNvPr id="210" name="Google Shape;210;p14"/>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1141863" y="5721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80020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69575" y="1714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4248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4495325"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225" name="Google Shape;225;p14"/>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12000">
                <a:solidFill>
                  <a:schemeClr val="lt2"/>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26" name="Google Shape;226;p14"/>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27" name="Google Shape;227;p14"/>
          <p:cNvSpPr/>
          <p:nvPr/>
        </p:nvSpPr>
        <p:spPr>
          <a:xfrm>
            <a:off x="4716059"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a:off x="0" y="4543023"/>
            <a:ext cx="9147800" cy="600410"/>
            <a:chOff x="0" y="4858375"/>
            <a:chExt cx="9147800" cy="285000"/>
          </a:xfrm>
        </p:grpSpPr>
        <p:sp>
          <p:nvSpPr>
            <p:cNvPr id="229" name="Google Shape;229;p14"/>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4">
    <p:bg>
      <p:bgPr>
        <a:solidFill>
          <a:schemeClr val="accent5"/>
        </a:solidFill>
        <a:effectLst/>
      </p:bgPr>
    </p:bg>
    <p:spTree>
      <p:nvGrpSpPr>
        <p:cNvPr id="1" name="Shape 234"/>
        <p:cNvGrpSpPr/>
        <p:nvPr/>
      </p:nvGrpSpPr>
      <p:grpSpPr>
        <a:xfrm>
          <a:off x="0" y="0"/>
          <a:ext cx="0" cy="0"/>
          <a:chOff x="0" y="0"/>
          <a:chExt cx="0" cy="0"/>
        </a:xfrm>
      </p:grpSpPr>
      <p:sp>
        <p:nvSpPr>
          <p:cNvPr id="235" name="Google Shape;235;p15"/>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15"/>
          <p:cNvGrpSpPr/>
          <p:nvPr/>
        </p:nvGrpSpPr>
        <p:grpSpPr>
          <a:xfrm>
            <a:off x="0" y="0"/>
            <a:ext cx="9155649" cy="2286311"/>
            <a:chOff x="0" y="0"/>
            <a:chExt cx="9155649" cy="2286311"/>
          </a:xfrm>
        </p:grpSpPr>
        <p:sp>
          <p:nvSpPr>
            <p:cNvPr id="237" name="Google Shape;237;p15"/>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6375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801130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85834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6722825"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60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50" name="Google Shape;250;p15"/>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51" name="Google Shape;251;p15"/>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2" name="Google Shape;252;p15"/>
          <p:cNvSpPr/>
          <p:nvPr/>
        </p:nvSpPr>
        <p:spPr>
          <a:xfrm>
            <a:off x="693050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5"/>
          <p:cNvGrpSpPr/>
          <p:nvPr/>
        </p:nvGrpSpPr>
        <p:grpSpPr>
          <a:xfrm>
            <a:off x="0" y="4543023"/>
            <a:ext cx="9147800" cy="600410"/>
            <a:chOff x="0" y="4858375"/>
            <a:chExt cx="9147800" cy="285000"/>
          </a:xfrm>
        </p:grpSpPr>
        <p:sp>
          <p:nvSpPr>
            <p:cNvPr id="254" name="Google Shape;254;p15"/>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424988"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1" name="Google Shape;261;p16"/>
          <p:cNvSpPr txBox="1">
            <a:spLocks noGrp="1"/>
          </p:cNvSpPr>
          <p:nvPr>
            <p:ph type="subTitle" idx="1"/>
          </p:nvPr>
        </p:nvSpPr>
        <p:spPr>
          <a:xfrm>
            <a:off x="742388"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16"/>
          <p:cNvSpPr txBox="1">
            <a:spLocks noGrp="1"/>
          </p:cNvSpPr>
          <p:nvPr>
            <p:ph type="title" idx="2"/>
          </p:nvPr>
        </p:nvSpPr>
        <p:spPr>
          <a:xfrm>
            <a:off x="2486325"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3" name="Google Shape;263;p16"/>
          <p:cNvSpPr txBox="1">
            <a:spLocks noGrp="1"/>
          </p:cNvSpPr>
          <p:nvPr>
            <p:ph type="subTitle" idx="3"/>
          </p:nvPr>
        </p:nvSpPr>
        <p:spPr>
          <a:xfrm>
            <a:off x="2803725"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4" name="Google Shape;264;p16"/>
          <p:cNvSpPr txBox="1">
            <a:spLocks noGrp="1"/>
          </p:cNvSpPr>
          <p:nvPr>
            <p:ph type="title" idx="4"/>
          </p:nvPr>
        </p:nvSpPr>
        <p:spPr>
          <a:xfrm>
            <a:off x="4547650"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5" name="Google Shape;265;p16"/>
          <p:cNvSpPr txBox="1">
            <a:spLocks noGrp="1"/>
          </p:cNvSpPr>
          <p:nvPr>
            <p:ph type="subTitle" idx="5"/>
          </p:nvPr>
        </p:nvSpPr>
        <p:spPr>
          <a:xfrm>
            <a:off x="4865050"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16"/>
          <p:cNvSpPr txBox="1">
            <a:spLocks noGrp="1"/>
          </p:cNvSpPr>
          <p:nvPr>
            <p:ph type="title" idx="6"/>
          </p:nvPr>
        </p:nvSpPr>
        <p:spPr>
          <a:xfrm>
            <a:off x="6608412"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7" name="Google Shape;267;p16"/>
          <p:cNvSpPr txBox="1">
            <a:spLocks noGrp="1"/>
          </p:cNvSpPr>
          <p:nvPr>
            <p:ph type="subTitle" idx="7"/>
          </p:nvPr>
        </p:nvSpPr>
        <p:spPr>
          <a:xfrm>
            <a:off x="6925813"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8" name="Google Shape;268;p16"/>
          <p:cNvSpPr txBox="1">
            <a:spLocks noGrp="1"/>
          </p:cNvSpPr>
          <p:nvPr>
            <p:ph type="title" idx="8" hasCustomPrompt="1"/>
          </p:nvPr>
        </p:nvSpPr>
        <p:spPr>
          <a:xfrm>
            <a:off x="590119"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4"/>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69" name="Google Shape;269;p16"/>
          <p:cNvSpPr txBox="1">
            <a:spLocks noGrp="1"/>
          </p:cNvSpPr>
          <p:nvPr>
            <p:ph type="title" idx="9" hasCustomPrompt="1"/>
          </p:nvPr>
        </p:nvSpPr>
        <p:spPr>
          <a:xfrm>
            <a:off x="2651461"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0" name="Google Shape;270;p16"/>
          <p:cNvSpPr txBox="1">
            <a:spLocks noGrp="1"/>
          </p:cNvSpPr>
          <p:nvPr>
            <p:ph type="title" idx="13" hasCustomPrompt="1"/>
          </p:nvPr>
        </p:nvSpPr>
        <p:spPr>
          <a:xfrm>
            <a:off x="4712863"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2"/>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1" name="Google Shape;271;p16"/>
          <p:cNvSpPr txBox="1">
            <a:spLocks noGrp="1"/>
          </p:cNvSpPr>
          <p:nvPr>
            <p:ph type="title" idx="14" hasCustomPrompt="1"/>
          </p:nvPr>
        </p:nvSpPr>
        <p:spPr>
          <a:xfrm>
            <a:off x="6773557"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2" name="Google Shape;272;p16"/>
          <p:cNvSpPr/>
          <p:nvPr/>
        </p:nvSpPr>
        <p:spPr>
          <a:xfrm>
            <a:off x="17428113" y="2603625"/>
            <a:ext cx="4292825" cy="2726575"/>
          </a:xfrm>
          <a:custGeom>
            <a:avLst/>
            <a:gdLst/>
            <a:ahLst/>
            <a:cxnLst/>
            <a:rect l="l" t="t" r="r" b="b"/>
            <a:pathLst>
              <a:path w="171713" h="109063" extrusionOk="0">
                <a:moveTo>
                  <a:pt x="104963" y="0"/>
                </a:moveTo>
                <a:cubicBezTo>
                  <a:pt x="94846" y="0"/>
                  <a:pt x="84717" y="2175"/>
                  <a:pt x="75200" y="6766"/>
                </a:cubicBezTo>
                <a:cubicBezTo>
                  <a:pt x="53031" y="17470"/>
                  <a:pt x="35052" y="36055"/>
                  <a:pt x="18384" y="53760"/>
                </a:cubicBezTo>
                <a:cubicBezTo>
                  <a:pt x="10252" y="62404"/>
                  <a:pt x="0" y="71214"/>
                  <a:pt x="322" y="84323"/>
                </a:cubicBezTo>
                <a:cubicBezTo>
                  <a:pt x="643" y="97587"/>
                  <a:pt x="23241" y="99551"/>
                  <a:pt x="33374" y="101992"/>
                </a:cubicBezTo>
                <a:cubicBezTo>
                  <a:pt x="50596" y="106140"/>
                  <a:pt x="69232" y="109063"/>
                  <a:pt x="87686" y="109063"/>
                </a:cubicBezTo>
                <a:cubicBezTo>
                  <a:pt x="103447" y="109063"/>
                  <a:pt x="119075" y="106931"/>
                  <a:pt x="133577" y="101611"/>
                </a:cubicBezTo>
                <a:lnTo>
                  <a:pt x="134255" y="101361"/>
                </a:lnTo>
                <a:cubicBezTo>
                  <a:pt x="154198" y="93836"/>
                  <a:pt x="170867" y="77858"/>
                  <a:pt x="171331" y="55463"/>
                </a:cubicBezTo>
                <a:cubicBezTo>
                  <a:pt x="171712" y="36936"/>
                  <a:pt x="160782" y="21566"/>
                  <a:pt x="145364" y="11921"/>
                </a:cubicBezTo>
                <a:cubicBezTo>
                  <a:pt x="133031" y="4191"/>
                  <a:pt x="119008" y="0"/>
                  <a:pt x="104963" y="0"/>
                </a:cubicBezTo>
                <a:close/>
              </a:path>
            </a:pathLst>
          </a:custGeom>
          <a:solidFill>
            <a:srgbClr val="029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18307688" y="3179050"/>
            <a:ext cx="3032250" cy="1753225"/>
          </a:xfrm>
          <a:custGeom>
            <a:avLst/>
            <a:gdLst/>
            <a:ahLst/>
            <a:cxnLst/>
            <a:rect l="l" t="t" r="r" b="b"/>
            <a:pathLst>
              <a:path w="121290" h="70129" extrusionOk="0">
                <a:moveTo>
                  <a:pt x="71233" y="1"/>
                </a:moveTo>
                <a:cubicBezTo>
                  <a:pt x="59531" y="1"/>
                  <a:pt x="48529" y="4166"/>
                  <a:pt x="38255" y="12479"/>
                </a:cubicBezTo>
                <a:cubicBezTo>
                  <a:pt x="27063" y="21551"/>
                  <a:pt x="13228" y="34077"/>
                  <a:pt x="8097" y="48043"/>
                </a:cubicBezTo>
                <a:cubicBezTo>
                  <a:pt x="0" y="70129"/>
                  <a:pt x="33469" y="68069"/>
                  <a:pt x="46732" y="68438"/>
                </a:cubicBezTo>
                <a:cubicBezTo>
                  <a:pt x="48053" y="68474"/>
                  <a:pt x="49385" y="68493"/>
                  <a:pt x="50725" y="68493"/>
                </a:cubicBezTo>
                <a:cubicBezTo>
                  <a:pt x="70704" y="68493"/>
                  <a:pt x="92398" y="64259"/>
                  <a:pt x="105966" y="48626"/>
                </a:cubicBezTo>
                <a:cubicBezTo>
                  <a:pt x="121289" y="30957"/>
                  <a:pt x="111228" y="11074"/>
                  <a:pt x="91345" y="3799"/>
                </a:cubicBezTo>
                <a:cubicBezTo>
                  <a:pt x="85582" y="1692"/>
                  <a:pt x="79975" y="465"/>
                  <a:pt x="74510" y="108"/>
                </a:cubicBezTo>
                <a:cubicBezTo>
                  <a:pt x="73411" y="36"/>
                  <a:pt x="72319" y="1"/>
                  <a:pt x="7123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7886213" y="4302900"/>
            <a:ext cx="296475" cy="285600"/>
          </a:xfrm>
          <a:custGeom>
            <a:avLst/>
            <a:gdLst/>
            <a:ahLst/>
            <a:cxnLst/>
            <a:rect l="l" t="t" r="r" b="b"/>
            <a:pathLst>
              <a:path w="11859" h="11424" extrusionOk="0">
                <a:moveTo>
                  <a:pt x="6156" y="2148"/>
                </a:moveTo>
                <a:cubicBezTo>
                  <a:pt x="8120" y="2148"/>
                  <a:pt x="9716" y="3744"/>
                  <a:pt x="9716" y="5708"/>
                </a:cubicBezTo>
                <a:cubicBezTo>
                  <a:pt x="9707" y="7851"/>
                  <a:pt x="7956" y="9268"/>
                  <a:pt x="6130" y="9268"/>
                </a:cubicBezTo>
                <a:cubicBezTo>
                  <a:pt x="5257" y="9268"/>
                  <a:pt x="4367" y="8944"/>
                  <a:pt x="3643" y="8220"/>
                </a:cubicBezTo>
                <a:cubicBezTo>
                  <a:pt x="1405" y="5982"/>
                  <a:pt x="2988" y="2148"/>
                  <a:pt x="6156" y="2148"/>
                </a:cubicBezTo>
                <a:close/>
                <a:moveTo>
                  <a:pt x="6155" y="1"/>
                </a:moveTo>
                <a:cubicBezTo>
                  <a:pt x="4670" y="1"/>
                  <a:pt x="3211" y="580"/>
                  <a:pt x="2119" y="1672"/>
                </a:cubicBezTo>
                <a:cubicBezTo>
                  <a:pt x="488" y="3303"/>
                  <a:pt x="0" y="5756"/>
                  <a:pt x="881" y="7887"/>
                </a:cubicBezTo>
                <a:cubicBezTo>
                  <a:pt x="1762" y="10030"/>
                  <a:pt x="3846" y="11423"/>
                  <a:pt x="6156" y="11423"/>
                </a:cubicBezTo>
                <a:cubicBezTo>
                  <a:pt x="9311" y="11411"/>
                  <a:pt x="11859" y="8863"/>
                  <a:pt x="11859" y="5708"/>
                </a:cubicBezTo>
                <a:cubicBezTo>
                  <a:pt x="11859" y="3398"/>
                  <a:pt x="10478" y="1315"/>
                  <a:pt x="8334" y="434"/>
                </a:cubicBezTo>
                <a:cubicBezTo>
                  <a:pt x="7629" y="142"/>
                  <a:pt x="6889" y="1"/>
                  <a:pt x="6155"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17059613" y="5597400"/>
            <a:ext cx="296475" cy="285600"/>
          </a:xfrm>
          <a:custGeom>
            <a:avLst/>
            <a:gdLst/>
            <a:ahLst/>
            <a:cxnLst/>
            <a:rect l="l" t="t" r="r" b="b"/>
            <a:pathLst>
              <a:path w="11859" h="11424" extrusionOk="0">
                <a:moveTo>
                  <a:pt x="6156" y="2148"/>
                </a:moveTo>
                <a:cubicBezTo>
                  <a:pt x="8120" y="2160"/>
                  <a:pt x="9704" y="3744"/>
                  <a:pt x="9704" y="5708"/>
                </a:cubicBezTo>
                <a:cubicBezTo>
                  <a:pt x="9704" y="7851"/>
                  <a:pt x="7955" y="9269"/>
                  <a:pt x="6130" y="9269"/>
                </a:cubicBezTo>
                <a:cubicBezTo>
                  <a:pt x="5257" y="9269"/>
                  <a:pt x="4368" y="8945"/>
                  <a:pt x="3644" y="8220"/>
                </a:cubicBezTo>
                <a:cubicBezTo>
                  <a:pt x="1393" y="5982"/>
                  <a:pt x="2989" y="2148"/>
                  <a:pt x="6156" y="2148"/>
                </a:cubicBezTo>
                <a:close/>
                <a:moveTo>
                  <a:pt x="6156" y="1"/>
                </a:moveTo>
                <a:cubicBezTo>
                  <a:pt x="4671" y="1"/>
                  <a:pt x="3211" y="580"/>
                  <a:pt x="2120" y="1672"/>
                </a:cubicBezTo>
                <a:cubicBezTo>
                  <a:pt x="489" y="3303"/>
                  <a:pt x="0" y="5756"/>
                  <a:pt x="881" y="7887"/>
                </a:cubicBezTo>
                <a:cubicBezTo>
                  <a:pt x="1762" y="10030"/>
                  <a:pt x="3846" y="11423"/>
                  <a:pt x="6156" y="11423"/>
                </a:cubicBezTo>
                <a:cubicBezTo>
                  <a:pt x="9311" y="11411"/>
                  <a:pt x="11859" y="8863"/>
                  <a:pt x="11859" y="5708"/>
                </a:cubicBezTo>
                <a:cubicBezTo>
                  <a:pt x="11859" y="3398"/>
                  <a:pt x="10478" y="1315"/>
                  <a:pt x="8335" y="434"/>
                </a:cubicBezTo>
                <a:cubicBezTo>
                  <a:pt x="7630" y="142"/>
                  <a:pt x="6890" y="1"/>
                  <a:pt x="615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0209113" y="3662650"/>
            <a:ext cx="296775" cy="285575"/>
          </a:xfrm>
          <a:custGeom>
            <a:avLst/>
            <a:gdLst/>
            <a:ahLst/>
            <a:cxnLst/>
            <a:rect l="l" t="t" r="r" b="b"/>
            <a:pathLst>
              <a:path w="11871" h="11423" extrusionOk="0">
                <a:moveTo>
                  <a:pt x="6156" y="2148"/>
                </a:moveTo>
                <a:cubicBezTo>
                  <a:pt x="8120" y="2160"/>
                  <a:pt x="9704" y="3743"/>
                  <a:pt x="9716" y="5708"/>
                </a:cubicBezTo>
                <a:cubicBezTo>
                  <a:pt x="9716" y="7850"/>
                  <a:pt x="7961" y="9268"/>
                  <a:pt x="6133" y="9268"/>
                </a:cubicBezTo>
                <a:cubicBezTo>
                  <a:pt x="5259" y="9268"/>
                  <a:pt x="4368" y="8944"/>
                  <a:pt x="3644" y="8220"/>
                </a:cubicBezTo>
                <a:cubicBezTo>
                  <a:pt x="1405" y="5982"/>
                  <a:pt x="2989" y="2148"/>
                  <a:pt x="6156" y="2148"/>
                </a:cubicBezTo>
                <a:close/>
                <a:moveTo>
                  <a:pt x="6159" y="0"/>
                </a:moveTo>
                <a:cubicBezTo>
                  <a:pt x="4671" y="0"/>
                  <a:pt x="3211" y="580"/>
                  <a:pt x="2120" y="1672"/>
                </a:cubicBezTo>
                <a:cubicBezTo>
                  <a:pt x="489" y="3303"/>
                  <a:pt x="0" y="5755"/>
                  <a:pt x="881" y="7899"/>
                </a:cubicBezTo>
                <a:cubicBezTo>
                  <a:pt x="1763" y="10030"/>
                  <a:pt x="3846" y="11423"/>
                  <a:pt x="6156" y="11423"/>
                </a:cubicBezTo>
                <a:cubicBezTo>
                  <a:pt x="9311" y="11411"/>
                  <a:pt x="11859" y="8863"/>
                  <a:pt x="11859" y="5708"/>
                </a:cubicBezTo>
                <a:cubicBezTo>
                  <a:pt x="11871" y="3398"/>
                  <a:pt x="10478" y="1314"/>
                  <a:pt x="8347" y="433"/>
                </a:cubicBezTo>
                <a:cubicBezTo>
                  <a:pt x="7638" y="142"/>
                  <a:pt x="6895" y="0"/>
                  <a:pt x="6159"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18989913" y="3288525"/>
            <a:ext cx="660225" cy="635300"/>
          </a:xfrm>
          <a:custGeom>
            <a:avLst/>
            <a:gdLst/>
            <a:ahLst/>
            <a:cxnLst/>
            <a:rect l="l" t="t" r="r" b="b"/>
            <a:pathLst>
              <a:path w="26409" h="25412" extrusionOk="0">
                <a:moveTo>
                  <a:pt x="13704" y="3444"/>
                </a:moveTo>
                <a:cubicBezTo>
                  <a:pt x="18812" y="3456"/>
                  <a:pt x="22956" y="7588"/>
                  <a:pt x="22956" y="12708"/>
                </a:cubicBezTo>
                <a:cubicBezTo>
                  <a:pt x="22956" y="16446"/>
                  <a:pt x="20705" y="19816"/>
                  <a:pt x="17241" y="21256"/>
                </a:cubicBezTo>
                <a:cubicBezTo>
                  <a:pt x="16097" y="21729"/>
                  <a:pt x="14895" y="21960"/>
                  <a:pt x="13703" y="21960"/>
                </a:cubicBezTo>
                <a:cubicBezTo>
                  <a:pt x="11294" y="21960"/>
                  <a:pt x="8924" y="21020"/>
                  <a:pt x="7156" y="19244"/>
                </a:cubicBezTo>
                <a:cubicBezTo>
                  <a:pt x="4513" y="16601"/>
                  <a:pt x="3715" y="12612"/>
                  <a:pt x="5156" y="9159"/>
                </a:cubicBezTo>
                <a:cubicBezTo>
                  <a:pt x="6585" y="5695"/>
                  <a:pt x="9954" y="3444"/>
                  <a:pt x="13704" y="3444"/>
                </a:cubicBezTo>
                <a:close/>
                <a:moveTo>
                  <a:pt x="13706" y="1"/>
                </a:moveTo>
                <a:cubicBezTo>
                  <a:pt x="10403" y="1"/>
                  <a:pt x="7152" y="1290"/>
                  <a:pt x="4715" y="3718"/>
                </a:cubicBezTo>
                <a:cubicBezTo>
                  <a:pt x="1084" y="7350"/>
                  <a:pt x="0" y="12815"/>
                  <a:pt x="1965" y="17565"/>
                </a:cubicBezTo>
                <a:cubicBezTo>
                  <a:pt x="3929" y="22316"/>
                  <a:pt x="8561" y="25400"/>
                  <a:pt x="13704" y="25411"/>
                </a:cubicBezTo>
                <a:cubicBezTo>
                  <a:pt x="20717" y="25400"/>
                  <a:pt x="26397" y="19720"/>
                  <a:pt x="26408" y="12708"/>
                </a:cubicBezTo>
                <a:cubicBezTo>
                  <a:pt x="26408" y="7564"/>
                  <a:pt x="23313" y="2932"/>
                  <a:pt x="18562" y="968"/>
                </a:cubicBezTo>
                <a:cubicBezTo>
                  <a:pt x="16992" y="317"/>
                  <a:pt x="15343" y="1"/>
                  <a:pt x="137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20369838" y="1905025"/>
            <a:ext cx="660225" cy="635300"/>
          </a:xfrm>
          <a:custGeom>
            <a:avLst/>
            <a:gdLst/>
            <a:ahLst/>
            <a:cxnLst/>
            <a:rect l="l" t="t" r="r" b="b"/>
            <a:pathLst>
              <a:path w="26409" h="25412" extrusionOk="0">
                <a:moveTo>
                  <a:pt x="13675" y="3456"/>
                </a:moveTo>
                <a:cubicBezTo>
                  <a:pt x="13685" y="3456"/>
                  <a:pt x="13695" y="3456"/>
                  <a:pt x="13705" y="3456"/>
                </a:cubicBezTo>
                <a:cubicBezTo>
                  <a:pt x="18813" y="3456"/>
                  <a:pt x="22956" y="7600"/>
                  <a:pt x="22956" y="12707"/>
                </a:cubicBezTo>
                <a:cubicBezTo>
                  <a:pt x="22956" y="16446"/>
                  <a:pt x="20706" y="19827"/>
                  <a:pt x="17241" y="21256"/>
                </a:cubicBezTo>
                <a:cubicBezTo>
                  <a:pt x="16097" y="21734"/>
                  <a:pt x="14893" y="21965"/>
                  <a:pt x="13700" y="21965"/>
                </a:cubicBezTo>
                <a:cubicBezTo>
                  <a:pt x="11292" y="21965"/>
                  <a:pt x="8924" y="21023"/>
                  <a:pt x="7156" y="19256"/>
                </a:cubicBezTo>
                <a:cubicBezTo>
                  <a:pt x="4513" y="16601"/>
                  <a:pt x="3716" y="12624"/>
                  <a:pt x="5144" y="9159"/>
                </a:cubicBezTo>
                <a:cubicBezTo>
                  <a:pt x="6581" y="5716"/>
                  <a:pt x="9937" y="3456"/>
                  <a:pt x="13675" y="3456"/>
                </a:cubicBezTo>
                <a:close/>
                <a:moveTo>
                  <a:pt x="13699" y="1"/>
                </a:moveTo>
                <a:cubicBezTo>
                  <a:pt x="10392" y="1"/>
                  <a:pt x="7144" y="1290"/>
                  <a:pt x="4716" y="3718"/>
                </a:cubicBezTo>
                <a:cubicBezTo>
                  <a:pt x="1084" y="7361"/>
                  <a:pt x="1" y="12826"/>
                  <a:pt x="1965" y="17565"/>
                </a:cubicBezTo>
                <a:cubicBezTo>
                  <a:pt x="3930" y="22316"/>
                  <a:pt x="8561" y="25411"/>
                  <a:pt x="13705" y="25411"/>
                </a:cubicBezTo>
                <a:cubicBezTo>
                  <a:pt x="20718" y="25399"/>
                  <a:pt x="26397" y="19720"/>
                  <a:pt x="26409" y="12707"/>
                </a:cubicBezTo>
                <a:cubicBezTo>
                  <a:pt x="26409" y="7564"/>
                  <a:pt x="23313" y="2932"/>
                  <a:pt x="18563" y="968"/>
                </a:cubicBezTo>
                <a:cubicBezTo>
                  <a:pt x="16989" y="317"/>
                  <a:pt x="15337" y="1"/>
                  <a:pt x="13699"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18751488" y="5678775"/>
            <a:ext cx="1161775" cy="1161775"/>
          </a:xfrm>
          <a:custGeom>
            <a:avLst/>
            <a:gdLst/>
            <a:ahLst/>
            <a:cxnLst/>
            <a:rect l="l" t="t" r="r" b="b"/>
            <a:pathLst>
              <a:path w="46471" h="46471" extrusionOk="0">
                <a:moveTo>
                  <a:pt x="23241" y="8621"/>
                </a:moveTo>
                <a:cubicBezTo>
                  <a:pt x="31314" y="8633"/>
                  <a:pt x="37850" y="15169"/>
                  <a:pt x="37862" y="23242"/>
                </a:cubicBezTo>
                <a:cubicBezTo>
                  <a:pt x="37862" y="29147"/>
                  <a:pt x="34290" y="34481"/>
                  <a:pt x="28837" y="36743"/>
                </a:cubicBezTo>
                <a:cubicBezTo>
                  <a:pt x="27028" y="37492"/>
                  <a:pt x="25128" y="37856"/>
                  <a:pt x="23244" y="37856"/>
                </a:cubicBezTo>
                <a:cubicBezTo>
                  <a:pt x="19440" y="37856"/>
                  <a:pt x="15702" y="36371"/>
                  <a:pt x="12907" y="33576"/>
                </a:cubicBezTo>
                <a:cubicBezTo>
                  <a:pt x="8728" y="29397"/>
                  <a:pt x="7478" y="23111"/>
                  <a:pt x="9740" y="17646"/>
                </a:cubicBezTo>
                <a:cubicBezTo>
                  <a:pt x="12002" y="12181"/>
                  <a:pt x="17324" y="8621"/>
                  <a:pt x="23241" y="8621"/>
                </a:cubicBezTo>
                <a:close/>
                <a:moveTo>
                  <a:pt x="23241" y="1"/>
                </a:moveTo>
                <a:cubicBezTo>
                  <a:pt x="10418" y="1"/>
                  <a:pt x="0" y="10419"/>
                  <a:pt x="0" y="23242"/>
                </a:cubicBezTo>
                <a:cubicBezTo>
                  <a:pt x="0" y="36053"/>
                  <a:pt x="10430" y="46471"/>
                  <a:pt x="23241" y="46471"/>
                </a:cubicBezTo>
                <a:cubicBezTo>
                  <a:pt x="36053" y="46471"/>
                  <a:pt x="46471" y="36053"/>
                  <a:pt x="46471" y="23242"/>
                </a:cubicBezTo>
                <a:cubicBezTo>
                  <a:pt x="46471" y="10419"/>
                  <a:pt x="36053" y="1"/>
                  <a:pt x="2324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14516438" y="5624300"/>
            <a:ext cx="95875" cy="81950"/>
          </a:xfrm>
          <a:custGeom>
            <a:avLst/>
            <a:gdLst/>
            <a:ahLst/>
            <a:cxnLst/>
            <a:rect l="l" t="t" r="r" b="b"/>
            <a:pathLst>
              <a:path w="3835" h="3278" extrusionOk="0">
                <a:moveTo>
                  <a:pt x="2191" y="1"/>
                </a:moveTo>
                <a:cubicBezTo>
                  <a:pt x="739" y="1"/>
                  <a:pt x="0" y="1763"/>
                  <a:pt x="1036" y="2799"/>
                </a:cubicBezTo>
                <a:cubicBezTo>
                  <a:pt x="1370" y="3129"/>
                  <a:pt x="1780" y="3277"/>
                  <a:pt x="2182" y="3277"/>
                </a:cubicBezTo>
                <a:cubicBezTo>
                  <a:pt x="3026" y="3277"/>
                  <a:pt x="3834" y="2624"/>
                  <a:pt x="3834" y="1632"/>
                </a:cubicBezTo>
                <a:cubicBezTo>
                  <a:pt x="3834"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9945688" y="4144950"/>
            <a:ext cx="95575" cy="82075"/>
          </a:xfrm>
          <a:custGeom>
            <a:avLst/>
            <a:gdLst/>
            <a:ahLst/>
            <a:cxnLst/>
            <a:rect l="l" t="t" r="r" b="b"/>
            <a:pathLst>
              <a:path w="3823" h="3283" extrusionOk="0">
                <a:moveTo>
                  <a:pt x="2191" y="1"/>
                </a:moveTo>
                <a:cubicBezTo>
                  <a:pt x="727" y="1"/>
                  <a:pt x="0" y="1763"/>
                  <a:pt x="1024" y="2799"/>
                </a:cubicBezTo>
                <a:cubicBezTo>
                  <a:pt x="1359" y="3133"/>
                  <a:pt x="1770" y="3283"/>
                  <a:pt x="2172" y="3283"/>
                </a:cubicBezTo>
                <a:cubicBezTo>
                  <a:pt x="3015" y="3283"/>
                  <a:pt x="3822" y="2627"/>
                  <a:pt x="3822" y="1644"/>
                </a:cubicBezTo>
                <a:cubicBezTo>
                  <a:pt x="3822" y="739"/>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20424013" y="5020075"/>
            <a:ext cx="95575" cy="81825"/>
          </a:xfrm>
          <a:custGeom>
            <a:avLst/>
            <a:gdLst/>
            <a:ahLst/>
            <a:cxnLst/>
            <a:rect l="l" t="t" r="r" b="b"/>
            <a:pathLst>
              <a:path w="3823" h="3273" extrusionOk="0">
                <a:moveTo>
                  <a:pt x="2191" y="0"/>
                </a:moveTo>
                <a:cubicBezTo>
                  <a:pt x="727" y="0"/>
                  <a:pt x="1" y="1762"/>
                  <a:pt x="1037" y="2786"/>
                </a:cubicBezTo>
                <a:cubicBezTo>
                  <a:pt x="1369" y="3122"/>
                  <a:pt x="1779" y="3273"/>
                  <a:pt x="2181" y="3273"/>
                </a:cubicBezTo>
                <a:cubicBezTo>
                  <a:pt x="3019" y="3273"/>
                  <a:pt x="3823" y="2620"/>
                  <a:pt x="3823" y="1631"/>
                </a:cubicBezTo>
                <a:cubicBezTo>
                  <a:pt x="3823" y="726"/>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8142188" y="2668575"/>
            <a:ext cx="95575" cy="81850"/>
          </a:xfrm>
          <a:custGeom>
            <a:avLst/>
            <a:gdLst/>
            <a:ahLst/>
            <a:cxnLst/>
            <a:rect l="l" t="t" r="r" b="b"/>
            <a:pathLst>
              <a:path w="3823" h="3274" extrusionOk="0">
                <a:moveTo>
                  <a:pt x="2191" y="1"/>
                </a:moveTo>
                <a:cubicBezTo>
                  <a:pt x="727" y="1"/>
                  <a:pt x="0" y="1763"/>
                  <a:pt x="1036" y="2787"/>
                </a:cubicBezTo>
                <a:cubicBezTo>
                  <a:pt x="1369" y="3123"/>
                  <a:pt x="1779" y="3274"/>
                  <a:pt x="2181" y="3274"/>
                </a:cubicBezTo>
                <a:cubicBezTo>
                  <a:pt x="3018" y="3274"/>
                  <a:pt x="3822" y="2621"/>
                  <a:pt x="3822" y="1632"/>
                </a:cubicBezTo>
                <a:cubicBezTo>
                  <a:pt x="3822"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0235888" y="2956425"/>
            <a:ext cx="95575" cy="82075"/>
          </a:xfrm>
          <a:custGeom>
            <a:avLst/>
            <a:gdLst/>
            <a:ahLst/>
            <a:cxnLst/>
            <a:rect l="l" t="t" r="r" b="b"/>
            <a:pathLst>
              <a:path w="3823" h="3283" extrusionOk="0">
                <a:moveTo>
                  <a:pt x="2192" y="0"/>
                </a:moveTo>
                <a:cubicBezTo>
                  <a:pt x="727" y="0"/>
                  <a:pt x="1" y="1762"/>
                  <a:pt x="1037" y="2798"/>
                </a:cubicBezTo>
                <a:cubicBezTo>
                  <a:pt x="1368" y="3133"/>
                  <a:pt x="1776" y="3282"/>
                  <a:pt x="2176" y="3282"/>
                </a:cubicBezTo>
                <a:cubicBezTo>
                  <a:pt x="3016" y="3282"/>
                  <a:pt x="3823" y="2626"/>
                  <a:pt x="3823" y="1643"/>
                </a:cubicBezTo>
                <a:cubicBezTo>
                  <a:pt x="3823" y="738"/>
                  <a:pt x="3097" y="0"/>
                  <a:pt x="219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17097713" y="5061150"/>
            <a:ext cx="81875" cy="81575"/>
          </a:xfrm>
          <a:custGeom>
            <a:avLst/>
            <a:gdLst/>
            <a:ahLst/>
            <a:cxnLst/>
            <a:rect l="l" t="t" r="r" b="b"/>
            <a:pathLst>
              <a:path w="3275" h="3263" extrusionOk="0">
                <a:moveTo>
                  <a:pt x="1632" y="0"/>
                </a:moveTo>
                <a:cubicBezTo>
                  <a:pt x="727" y="0"/>
                  <a:pt x="0" y="726"/>
                  <a:pt x="0" y="1631"/>
                </a:cubicBezTo>
                <a:cubicBezTo>
                  <a:pt x="0" y="2536"/>
                  <a:pt x="727" y="3262"/>
                  <a:pt x="1632" y="3262"/>
                </a:cubicBezTo>
                <a:cubicBezTo>
                  <a:pt x="2536" y="3262"/>
                  <a:pt x="3275" y="2536"/>
                  <a:pt x="3275" y="1631"/>
                </a:cubicBezTo>
                <a:cubicBezTo>
                  <a:pt x="3275" y="726"/>
                  <a:pt x="2536" y="0"/>
                  <a:pt x="163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18182963" y="5264450"/>
            <a:ext cx="95875" cy="82075"/>
          </a:xfrm>
          <a:custGeom>
            <a:avLst/>
            <a:gdLst/>
            <a:ahLst/>
            <a:cxnLst/>
            <a:rect l="l" t="t" r="r" b="b"/>
            <a:pathLst>
              <a:path w="3835" h="3283" extrusionOk="0">
                <a:moveTo>
                  <a:pt x="2191" y="0"/>
                </a:moveTo>
                <a:cubicBezTo>
                  <a:pt x="739" y="0"/>
                  <a:pt x="1" y="1762"/>
                  <a:pt x="1036" y="2798"/>
                </a:cubicBezTo>
                <a:cubicBezTo>
                  <a:pt x="1371" y="3133"/>
                  <a:pt x="1782" y="3282"/>
                  <a:pt x="2184" y="3282"/>
                </a:cubicBezTo>
                <a:cubicBezTo>
                  <a:pt x="3027" y="3282"/>
                  <a:pt x="3834" y="2626"/>
                  <a:pt x="3834" y="1643"/>
                </a:cubicBezTo>
                <a:cubicBezTo>
                  <a:pt x="3834" y="738"/>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16570263" y="5154600"/>
            <a:ext cx="39325" cy="33900"/>
          </a:xfrm>
          <a:custGeom>
            <a:avLst/>
            <a:gdLst/>
            <a:ahLst/>
            <a:cxnLst/>
            <a:rect l="l" t="t" r="r" b="b"/>
            <a:pathLst>
              <a:path w="1573" h="1356" extrusionOk="0">
                <a:moveTo>
                  <a:pt x="893" y="1"/>
                </a:moveTo>
                <a:cubicBezTo>
                  <a:pt x="298" y="1"/>
                  <a:pt x="0" y="727"/>
                  <a:pt x="417" y="1156"/>
                </a:cubicBezTo>
                <a:cubicBezTo>
                  <a:pt x="555" y="1294"/>
                  <a:pt x="724" y="1355"/>
                  <a:pt x="890" y="1355"/>
                </a:cubicBezTo>
                <a:cubicBezTo>
                  <a:pt x="1238" y="1355"/>
                  <a:pt x="1572" y="1083"/>
                  <a:pt x="1572" y="679"/>
                </a:cubicBezTo>
                <a:cubicBezTo>
                  <a:pt x="1572" y="310"/>
                  <a:pt x="1274" y="1"/>
                  <a:pt x="89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16299088" y="4312825"/>
            <a:ext cx="39325" cy="33675"/>
          </a:xfrm>
          <a:custGeom>
            <a:avLst/>
            <a:gdLst/>
            <a:ahLst/>
            <a:cxnLst/>
            <a:rect l="l" t="t" r="r" b="b"/>
            <a:pathLst>
              <a:path w="1573" h="1347" extrusionOk="0">
                <a:moveTo>
                  <a:pt x="906" y="1"/>
                </a:moveTo>
                <a:cubicBezTo>
                  <a:pt x="299" y="1"/>
                  <a:pt x="1" y="727"/>
                  <a:pt x="430" y="1144"/>
                </a:cubicBezTo>
                <a:cubicBezTo>
                  <a:pt x="566" y="1284"/>
                  <a:pt x="735" y="1346"/>
                  <a:pt x="901" y="1346"/>
                </a:cubicBezTo>
                <a:cubicBezTo>
                  <a:pt x="1243" y="1346"/>
                  <a:pt x="1573" y="1080"/>
                  <a:pt x="1573" y="680"/>
                </a:cubicBezTo>
                <a:cubicBezTo>
                  <a:pt x="1573" y="299"/>
                  <a:pt x="1275" y="1"/>
                  <a:pt x="9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18256188" y="3314800"/>
            <a:ext cx="39325" cy="33650"/>
          </a:xfrm>
          <a:custGeom>
            <a:avLst/>
            <a:gdLst/>
            <a:ahLst/>
            <a:cxnLst/>
            <a:rect l="l" t="t" r="r" b="b"/>
            <a:pathLst>
              <a:path w="1573" h="1346" extrusionOk="0">
                <a:moveTo>
                  <a:pt x="905" y="0"/>
                </a:moveTo>
                <a:cubicBezTo>
                  <a:pt x="298" y="0"/>
                  <a:pt x="0" y="727"/>
                  <a:pt x="429" y="1143"/>
                </a:cubicBezTo>
                <a:cubicBezTo>
                  <a:pt x="565" y="1283"/>
                  <a:pt x="733" y="1345"/>
                  <a:pt x="899" y="1345"/>
                </a:cubicBezTo>
                <a:cubicBezTo>
                  <a:pt x="1242" y="1345"/>
                  <a:pt x="1572" y="1077"/>
                  <a:pt x="1572" y="667"/>
                </a:cubicBezTo>
                <a:cubicBezTo>
                  <a:pt x="1572" y="298"/>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18836913" y="3331475"/>
            <a:ext cx="39325" cy="33875"/>
          </a:xfrm>
          <a:custGeom>
            <a:avLst/>
            <a:gdLst/>
            <a:ahLst/>
            <a:cxnLst/>
            <a:rect l="l" t="t" r="r" b="b"/>
            <a:pathLst>
              <a:path w="1573" h="1355" extrusionOk="0">
                <a:moveTo>
                  <a:pt x="894" y="0"/>
                </a:moveTo>
                <a:cubicBezTo>
                  <a:pt x="298" y="0"/>
                  <a:pt x="1" y="726"/>
                  <a:pt x="417" y="1155"/>
                </a:cubicBezTo>
                <a:cubicBezTo>
                  <a:pt x="555" y="1293"/>
                  <a:pt x="724" y="1355"/>
                  <a:pt x="890" y="1355"/>
                </a:cubicBezTo>
                <a:cubicBezTo>
                  <a:pt x="1238" y="1355"/>
                  <a:pt x="1572" y="1082"/>
                  <a:pt x="1572" y="679"/>
                </a:cubicBezTo>
                <a:cubicBezTo>
                  <a:pt x="1572" y="310"/>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19487588" y="4210150"/>
            <a:ext cx="39325" cy="33650"/>
          </a:xfrm>
          <a:custGeom>
            <a:avLst/>
            <a:gdLst/>
            <a:ahLst/>
            <a:cxnLst/>
            <a:rect l="l" t="t" r="r" b="b"/>
            <a:pathLst>
              <a:path w="1573" h="1346" extrusionOk="0">
                <a:moveTo>
                  <a:pt x="894" y="0"/>
                </a:moveTo>
                <a:cubicBezTo>
                  <a:pt x="298" y="0"/>
                  <a:pt x="1" y="727"/>
                  <a:pt x="417" y="1143"/>
                </a:cubicBezTo>
                <a:cubicBezTo>
                  <a:pt x="557" y="1283"/>
                  <a:pt x="728" y="1345"/>
                  <a:pt x="895" y="1345"/>
                </a:cubicBezTo>
                <a:cubicBezTo>
                  <a:pt x="1242" y="1345"/>
                  <a:pt x="1572" y="1077"/>
                  <a:pt x="1572" y="667"/>
                </a:cubicBezTo>
                <a:cubicBezTo>
                  <a:pt x="1572" y="298"/>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20598438" y="4892375"/>
            <a:ext cx="39325" cy="33650"/>
          </a:xfrm>
          <a:custGeom>
            <a:avLst/>
            <a:gdLst/>
            <a:ahLst/>
            <a:cxnLst/>
            <a:rect l="l" t="t" r="r" b="b"/>
            <a:pathLst>
              <a:path w="1573" h="1346" extrusionOk="0">
                <a:moveTo>
                  <a:pt x="906" y="0"/>
                </a:moveTo>
                <a:cubicBezTo>
                  <a:pt x="298" y="0"/>
                  <a:pt x="1" y="727"/>
                  <a:pt x="429" y="1143"/>
                </a:cubicBezTo>
                <a:cubicBezTo>
                  <a:pt x="565" y="1283"/>
                  <a:pt x="733" y="1345"/>
                  <a:pt x="899" y="1345"/>
                </a:cubicBezTo>
                <a:cubicBezTo>
                  <a:pt x="1242" y="1345"/>
                  <a:pt x="1572" y="1077"/>
                  <a:pt x="1572" y="667"/>
                </a:cubicBezTo>
                <a:cubicBezTo>
                  <a:pt x="1572" y="298"/>
                  <a:pt x="1275" y="0"/>
                  <a:pt x="906"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19743963" y="5044175"/>
            <a:ext cx="39525" cy="33650"/>
          </a:xfrm>
          <a:custGeom>
            <a:avLst/>
            <a:gdLst/>
            <a:ahLst/>
            <a:cxnLst/>
            <a:rect l="l" t="t" r="r" b="b"/>
            <a:pathLst>
              <a:path w="1581" h="1346" extrusionOk="0">
                <a:moveTo>
                  <a:pt x="887" y="0"/>
                </a:moveTo>
                <a:cubicBezTo>
                  <a:pt x="302" y="0"/>
                  <a:pt x="0" y="718"/>
                  <a:pt x="426" y="1143"/>
                </a:cubicBezTo>
                <a:cubicBezTo>
                  <a:pt x="565" y="1283"/>
                  <a:pt x="736" y="1346"/>
                  <a:pt x="903" y="1346"/>
                </a:cubicBezTo>
                <a:cubicBezTo>
                  <a:pt x="1250" y="1346"/>
                  <a:pt x="1580" y="1077"/>
                  <a:pt x="1580" y="667"/>
                </a:cubicBezTo>
                <a:cubicBezTo>
                  <a:pt x="1580" y="298"/>
                  <a:pt x="1283" y="0"/>
                  <a:pt x="902" y="0"/>
                </a:cubicBezTo>
                <a:cubicBezTo>
                  <a:pt x="897" y="0"/>
                  <a:pt x="892" y="0"/>
                  <a:pt x="887"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17906738" y="5346300"/>
            <a:ext cx="39325" cy="33750"/>
          </a:xfrm>
          <a:custGeom>
            <a:avLst/>
            <a:gdLst/>
            <a:ahLst/>
            <a:cxnLst/>
            <a:rect l="l" t="t" r="r" b="b"/>
            <a:pathLst>
              <a:path w="1573" h="1350" extrusionOk="0">
                <a:moveTo>
                  <a:pt x="894" y="0"/>
                </a:moveTo>
                <a:cubicBezTo>
                  <a:pt x="298" y="0"/>
                  <a:pt x="1" y="727"/>
                  <a:pt x="417" y="1155"/>
                </a:cubicBezTo>
                <a:cubicBezTo>
                  <a:pt x="555" y="1289"/>
                  <a:pt x="724" y="1349"/>
                  <a:pt x="890" y="1349"/>
                </a:cubicBezTo>
                <a:cubicBezTo>
                  <a:pt x="1238" y="1349"/>
                  <a:pt x="1572" y="1083"/>
                  <a:pt x="1572" y="679"/>
                </a:cubicBezTo>
                <a:cubicBezTo>
                  <a:pt x="1572" y="310"/>
                  <a:pt x="1275"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17519788" y="5689200"/>
            <a:ext cx="39600" cy="33875"/>
          </a:xfrm>
          <a:custGeom>
            <a:avLst/>
            <a:gdLst/>
            <a:ahLst/>
            <a:cxnLst/>
            <a:rect l="l" t="t" r="r" b="b"/>
            <a:pathLst>
              <a:path w="1584" h="1355" extrusionOk="0">
                <a:moveTo>
                  <a:pt x="905" y="0"/>
                </a:moveTo>
                <a:cubicBezTo>
                  <a:pt x="310" y="0"/>
                  <a:pt x="0" y="727"/>
                  <a:pt x="429" y="1155"/>
                </a:cubicBezTo>
                <a:cubicBezTo>
                  <a:pt x="567" y="1293"/>
                  <a:pt x="736" y="1355"/>
                  <a:pt x="902" y="1355"/>
                </a:cubicBezTo>
                <a:cubicBezTo>
                  <a:pt x="1250" y="1355"/>
                  <a:pt x="1584" y="1082"/>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19710238" y="2349800"/>
            <a:ext cx="39625" cy="33950"/>
          </a:xfrm>
          <a:custGeom>
            <a:avLst/>
            <a:gdLst/>
            <a:ahLst/>
            <a:cxnLst/>
            <a:rect l="l" t="t" r="r" b="b"/>
            <a:pathLst>
              <a:path w="1585" h="1358" extrusionOk="0">
                <a:moveTo>
                  <a:pt x="905" y="0"/>
                </a:moveTo>
                <a:cubicBezTo>
                  <a:pt x="310" y="0"/>
                  <a:pt x="1" y="727"/>
                  <a:pt x="429" y="1155"/>
                </a:cubicBezTo>
                <a:cubicBezTo>
                  <a:pt x="569" y="1295"/>
                  <a:pt x="740" y="1357"/>
                  <a:pt x="907" y="1357"/>
                </a:cubicBezTo>
                <a:cubicBezTo>
                  <a:pt x="1254" y="1357"/>
                  <a:pt x="1584" y="1089"/>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txBox="1">
            <a:spLocks noGrp="1"/>
          </p:cNvSpPr>
          <p:nvPr>
            <p:ph type="title" idx="15"/>
          </p:nvPr>
        </p:nvSpPr>
        <p:spPr>
          <a:xfrm>
            <a:off x="1705150" y="0"/>
            <a:ext cx="5733900" cy="1144200"/>
          </a:xfrm>
          <a:prstGeom prst="rect">
            <a:avLst/>
          </a:prstGeom>
          <a:solidFill>
            <a:schemeClr val="accent5"/>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8" name="Google Shape;298;p16"/>
          <p:cNvSpPr/>
          <p:nvPr/>
        </p:nvSpPr>
        <p:spPr>
          <a:xfrm>
            <a:off x="713225" y="4857900"/>
            <a:ext cx="7717554" cy="285601"/>
          </a:xfrm>
          <a:custGeom>
            <a:avLst/>
            <a:gdLst/>
            <a:ahLst/>
            <a:cxnLst/>
            <a:rect l="l" t="t" r="r" b="b"/>
            <a:pathLst>
              <a:path w="20116" h="2837" extrusionOk="0">
                <a:moveTo>
                  <a:pt x="1" y="1"/>
                </a:moveTo>
                <a:lnTo>
                  <a:pt x="1" y="2836"/>
                </a:lnTo>
                <a:lnTo>
                  <a:pt x="20115" y="2836"/>
                </a:lnTo>
                <a:lnTo>
                  <a:pt x="20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1137744"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7428019"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 Six Columns">
  <p:cSld name="TITLE_AND_BODY_1_1">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061435"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7" name="Google Shape;307;p17"/>
          <p:cNvSpPr txBox="1">
            <a:spLocks noGrp="1"/>
          </p:cNvSpPr>
          <p:nvPr>
            <p:ph type="subTitle" idx="1"/>
          </p:nvPr>
        </p:nvSpPr>
        <p:spPr>
          <a:xfrm>
            <a:off x="1007775" y="2471975"/>
            <a:ext cx="18876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8" name="Google Shape;308;p17"/>
          <p:cNvSpPr txBox="1">
            <a:spLocks noGrp="1"/>
          </p:cNvSpPr>
          <p:nvPr>
            <p:ph type="title" idx="2"/>
          </p:nvPr>
        </p:nvSpPr>
        <p:spPr>
          <a:xfrm>
            <a:off x="3683758"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9" name="Google Shape;309;p17"/>
          <p:cNvSpPr txBox="1">
            <a:spLocks noGrp="1"/>
          </p:cNvSpPr>
          <p:nvPr>
            <p:ph type="subTitle" idx="3"/>
          </p:nvPr>
        </p:nvSpPr>
        <p:spPr>
          <a:xfrm>
            <a:off x="3634508" y="2471975"/>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0" name="Google Shape;310;p17"/>
          <p:cNvSpPr txBox="1">
            <a:spLocks noGrp="1"/>
          </p:cNvSpPr>
          <p:nvPr>
            <p:ph type="title" idx="4"/>
          </p:nvPr>
        </p:nvSpPr>
        <p:spPr>
          <a:xfrm>
            <a:off x="6306263" y="2085550"/>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17"/>
          <p:cNvSpPr txBox="1">
            <a:spLocks noGrp="1"/>
          </p:cNvSpPr>
          <p:nvPr>
            <p:ph type="subTitle" idx="5"/>
          </p:nvPr>
        </p:nvSpPr>
        <p:spPr>
          <a:xfrm>
            <a:off x="6257000" y="2471975"/>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2" name="Google Shape;312;p17"/>
          <p:cNvSpPr txBox="1">
            <a:spLocks noGrp="1"/>
          </p:cNvSpPr>
          <p:nvPr>
            <p:ph type="title" idx="6"/>
          </p:nvPr>
        </p:nvSpPr>
        <p:spPr>
          <a:xfrm>
            <a:off x="1061435"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3" name="Google Shape;313;p17"/>
          <p:cNvSpPr txBox="1">
            <a:spLocks noGrp="1"/>
          </p:cNvSpPr>
          <p:nvPr>
            <p:ph type="subTitle" idx="7"/>
          </p:nvPr>
        </p:nvSpPr>
        <p:spPr>
          <a:xfrm>
            <a:off x="1007775" y="4103564"/>
            <a:ext cx="18876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4" name="Google Shape;314;p17"/>
          <p:cNvSpPr txBox="1">
            <a:spLocks noGrp="1"/>
          </p:cNvSpPr>
          <p:nvPr>
            <p:ph type="title" idx="8"/>
          </p:nvPr>
        </p:nvSpPr>
        <p:spPr>
          <a:xfrm>
            <a:off x="3683758"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5" name="Google Shape;315;p17"/>
          <p:cNvSpPr txBox="1">
            <a:spLocks noGrp="1"/>
          </p:cNvSpPr>
          <p:nvPr>
            <p:ph type="subTitle" idx="9"/>
          </p:nvPr>
        </p:nvSpPr>
        <p:spPr>
          <a:xfrm>
            <a:off x="3634508" y="4103564"/>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6" name="Google Shape;316;p17"/>
          <p:cNvSpPr txBox="1">
            <a:spLocks noGrp="1"/>
          </p:cNvSpPr>
          <p:nvPr>
            <p:ph type="title" idx="13"/>
          </p:nvPr>
        </p:nvSpPr>
        <p:spPr>
          <a:xfrm>
            <a:off x="6306413" y="3717139"/>
            <a:ext cx="17805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9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7" name="Google Shape;317;p17"/>
          <p:cNvSpPr txBox="1">
            <a:spLocks noGrp="1"/>
          </p:cNvSpPr>
          <p:nvPr>
            <p:ph type="subTitle" idx="14"/>
          </p:nvPr>
        </p:nvSpPr>
        <p:spPr>
          <a:xfrm>
            <a:off x="6257000" y="4103564"/>
            <a:ext cx="1879200" cy="5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17"/>
          <p:cNvSpPr txBox="1">
            <a:spLocks noGrp="1"/>
          </p:cNvSpPr>
          <p:nvPr>
            <p:ph type="title" idx="15"/>
          </p:nvPr>
        </p:nvSpPr>
        <p:spPr>
          <a:xfrm>
            <a:off x="2282825" y="0"/>
            <a:ext cx="45780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 name="Google Shape;319;p17"/>
          <p:cNvSpPr/>
          <p:nvPr/>
        </p:nvSpPr>
        <p:spPr>
          <a:xfrm>
            <a:off x="-109"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147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5721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114277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743128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8001865"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8571763" y="114431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1088" y="114431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685903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17133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TITLE_AND_BODY_1_2">
    <p:spTree>
      <p:nvGrpSpPr>
        <p:cNvPr id="1" name="Shape 331"/>
        <p:cNvGrpSpPr/>
        <p:nvPr/>
      </p:nvGrpSpPr>
      <p:grpSpPr>
        <a:xfrm>
          <a:off x="0" y="0"/>
          <a:ext cx="0" cy="0"/>
          <a:chOff x="0" y="0"/>
          <a:chExt cx="0" cy="0"/>
        </a:xfrm>
      </p:grpSpPr>
      <p:sp>
        <p:nvSpPr>
          <p:cNvPr id="332" name="Google Shape;332;p18"/>
          <p:cNvSpPr txBox="1">
            <a:spLocks noGrp="1"/>
          </p:cNvSpPr>
          <p:nvPr>
            <p:ph type="title"/>
          </p:nvPr>
        </p:nvSpPr>
        <p:spPr>
          <a:xfrm>
            <a:off x="99622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3" name="Google Shape;333;p18"/>
          <p:cNvSpPr txBox="1">
            <a:spLocks noGrp="1"/>
          </p:cNvSpPr>
          <p:nvPr>
            <p:ph type="subTitle" idx="1"/>
          </p:nvPr>
        </p:nvSpPr>
        <p:spPr>
          <a:xfrm>
            <a:off x="941600"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4" name="Google Shape;334;p18"/>
          <p:cNvSpPr txBox="1">
            <a:spLocks noGrp="1"/>
          </p:cNvSpPr>
          <p:nvPr>
            <p:ph type="title" idx="2"/>
          </p:nvPr>
        </p:nvSpPr>
        <p:spPr>
          <a:xfrm>
            <a:off x="3681746"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5" name="Google Shape;335;p18"/>
          <p:cNvSpPr txBox="1">
            <a:spLocks noGrp="1"/>
          </p:cNvSpPr>
          <p:nvPr>
            <p:ph type="subTitle" idx="3"/>
          </p:nvPr>
        </p:nvSpPr>
        <p:spPr>
          <a:xfrm>
            <a:off x="3627044"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6" name="Google Shape;336;p18"/>
          <p:cNvSpPr txBox="1">
            <a:spLocks noGrp="1"/>
          </p:cNvSpPr>
          <p:nvPr>
            <p:ph type="title" idx="4"/>
          </p:nvPr>
        </p:nvSpPr>
        <p:spPr>
          <a:xfrm>
            <a:off x="636717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7" name="Google Shape;337;p18"/>
          <p:cNvSpPr txBox="1">
            <a:spLocks noGrp="1"/>
          </p:cNvSpPr>
          <p:nvPr>
            <p:ph type="subTitle" idx="5"/>
          </p:nvPr>
        </p:nvSpPr>
        <p:spPr>
          <a:xfrm>
            <a:off x="6312499"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8" name="Google Shape;338;p18"/>
          <p:cNvSpPr txBox="1">
            <a:spLocks noGrp="1"/>
          </p:cNvSpPr>
          <p:nvPr>
            <p:ph type="title" idx="6"/>
          </p:nvPr>
        </p:nvSpPr>
        <p:spPr>
          <a:xfrm>
            <a:off x="2855850" y="0"/>
            <a:ext cx="34326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9" name="Google Shape;339;p18"/>
          <p:cNvSpPr/>
          <p:nvPr/>
        </p:nvSpPr>
        <p:spPr>
          <a:xfrm>
            <a:off x="743128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8575529"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8001865"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5721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71332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114277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863583"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rot="-5400000">
            <a:off x="2285847"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rot="-5400000">
            <a:off x="2285847"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rot="-5400000">
            <a:off x="6291995"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rot="-5400000">
            <a:off x="6291995"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p:cSld name="TITLE_AND_BODY_1_3">
    <p:spTree>
      <p:nvGrpSpPr>
        <p:cNvPr id="1" name="Shape 351"/>
        <p:cNvGrpSpPr/>
        <p:nvPr/>
      </p:nvGrpSpPr>
      <p:grpSpPr>
        <a:xfrm>
          <a:off x="0" y="0"/>
          <a:ext cx="0" cy="0"/>
          <a:chOff x="0" y="0"/>
          <a:chExt cx="0" cy="0"/>
        </a:xfrm>
      </p:grpSpPr>
      <p:sp>
        <p:nvSpPr>
          <p:cNvPr id="352" name="Google Shape;352;p19"/>
          <p:cNvSpPr txBox="1">
            <a:spLocks noGrp="1"/>
          </p:cNvSpPr>
          <p:nvPr>
            <p:ph type="title"/>
          </p:nvPr>
        </p:nvSpPr>
        <p:spPr>
          <a:xfrm>
            <a:off x="725800"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3" name="Google Shape;353;p19"/>
          <p:cNvSpPr txBox="1">
            <a:spLocks noGrp="1"/>
          </p:cNvSpPr>
          <p:nvPr>
            <p:ph type="subTitle" idx="1"/>
          </p:nvPr>
        </p:nvSpPr>
        <p:spPr>
          <a:xfrm>
            <a:off x="725800"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4" name="Google Shape;354;p19"/>
          <p:cNvSpPr txBox="1">
            <a:spLocks noGrp="1"/>
          </p:cNvSpPr>
          <p:nvPr>
            <p:ph type="title" idx="2"/>
          </p:nvPr>
        </p:nvSpPr>
        <p:spPr>
          <a:xfrm>
            <a:off x="2818102" y="3489652"/>
            <a:ext cx="14196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5" name="Google Shape;355;p19"/>
          <p:cNvSpPr txBox="1">
            <a:spLocks noGrp="1"/>
          </p:cNvSpPr>
          <p:nvPr>
            <p:ph type="subTitle" idx="3"/>
          </p:nvPr>
        </p:nvSpPr>
        <p:spPr>
          <a:xfrm>
            <a:off x="2821700"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6" name="Google Shape;356;p19"/>
          <p:cNvSpPr txBox="1">
            <a:spLocks noGrp="1"/>
          </p:cNvSpPr>
          <p:nvPr>
            <p:ph type="title" idx="4"/>
          </p:nvPr>
        </p:nvSpPr>
        <p:spPr>
          <a:xfrm>
            <a:off x="4921203"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7" name="Google Shape;357;p19"/>
          <p:cNvSpPr txBox="1">
            <a:spLocks noGrp="1"/>
          </p:cNvSpPr>
          <p:nvPr>
            <p:ph type="subTitle" idx="5"/>
          </p:nvPr>
        </p:nvSpPr>
        <p:spPr>
          <a:xfrm>
            <a:off x="4917601"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8" name="Google Shape;358;p19"/>
          <p:cNvSpPr txBox="1">
            <a:spLocks noGrp="1"/>
          </p:cNvSpPr>
          <p:nvPr>
            <p:ph type="title" idx="6"/>
          </p:nvPr>
        </p:nvSpPr>
        <p:spPr>
          <a:xfrm>
            <a:off x="7013505" y="3489652"/>
            <a:ext cx="1408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9" name="Google Shape;359;p19"/>
          <p:cNvSpPr txBox="1">
            <a:spLocks noGrp="1"/>
          </p:cNvSpPr>
          <p:nvPr>
            <p:ph type="subTitle" idx="7"/>
          </p:nvPr>
        </p:nvSpPr>
        <p:spPr>
          <a:xfrm>
            <a:off x="7013501" y="3881846"/>
            <a:ext cx="1408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160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360" name="Google Shape;360;p19"/>
          <p:cNvSpPr txBox="1">
            <a:spLocks noGrp="1"/>
          </p:cNvSpPr>
          <p:nvPr>
            <p:ph type="title" idx="8"/>
          </p:nvPr>
        </p:nvSpPr>
        <p:spPr>
          <a:xfrm>
            <a:off x="2288200" y="0"/>
            <a:ext cx="45675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61" name="Google Shape;361;p19"/>
          <p:cNvGrpSpPr/>
          <p:nvPr/>
        </p:nvGrpSpPr>
        <p:grpSpPr>
          <a:xfrm>
            <a:off x="0" y="-35"/>
            <a:ext cx="9144007" cy="1144345"/>
            <a:chOff x="0" y="-35"/>
            <a:chExt cx="9144007" cy="1144345"/>
          </a:xfrm>
        </p:grpSpPr>
        <p:sp>
          <p:nvSpPr>
            <p:cNvPr id="362" name="Google Shape;362;p19"/>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rot="10800000">
              <a:off x="8002013" y="5720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10800000">
              <a:off x="572088" y="572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114407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427638" y="-35"/>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10800000">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10800000">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19"/>
          <p:cNvGrpSpPr/>
          <p:nvPr/>
        </p:nvGrpSpPr>
        <p:grpSpPr>
          <a:xfrm>
            <a:off x="1716313" y="0"/>
            <a:ext cx="572245" cy="1144274"/>
            <a:chOff x="572088" y="0"/>
            <a:chExt cx="572245" cy="1144274"/>
          </a:xfrm>
        </p:grpSpPr>
        <p:sp>
          <p:nvSpPr>
            <p:cNvPr id="371" name="Google Shape;371;p19"/>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572088" y="572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9"/>
          <p:cNvGrpSpPr/>
          <p:nvPr/>
        </p:nvGrpSpPr>
        <p:grpSpPr>
          <a:xfrm>
            <a:off x="6853188" y="-35"/>
            <a:ext cx="572245" cy="1144345"/>
            <a:chOff x="8002013" y="-35"/>
            <a:chExt cx="572245" cy="1144345"/>
          </a:xfrm>
        </p:grpSpPr>
        <p:sp>
          <p:nvSpPr>
            <p:cNvPr id="374" name="Google Shape;374;p19"/>
            <p:cNvSpPr/>
            <p:nvPr/>
          </p:nvSpPr>
          <p:spPr>
            <a:xfrm>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002013" y="5720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cSld name="TITLE_ONLY_1">
    <p:spTree>
      <p:nvGrpSpPr>
        <p:cNvPr id="1" name="Shape 376"/>
        <p:cNvGrpSpPr/>
        <p:nvPr/>
      </p:nvGrpSpPr>
      <p:grpSpPr>
        <a:xfrm>
          <a:off x="0" y="0"/>
          <a:ext cx="0" cy="0"/>
          <a:chOff x="0" y="0"/>
          <a:chExt cx="0" cy="0"/>
        </a:xfrm>
      </p:grpSpPr>
      <p:sp>
        <p:nvSpPr>
          <p:cNvPr id="377" name="Google Shape;377;p20"/>
          <p:cNvSpPr txBox="1">
            <a:spLocks noGrp="1"/>
          </p:cNvSpPr>
          <p:nvPr>
            <p:ph type="subTitle" idx="1"/>
          </p:nvPr>
        </p:nvSpPr>
        <p:spPr>
          <a:xfrm>
            <a:off x="2207950" y="1567574"/>
            <a:ext cx="47280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8" name="Google Shape;378;p20"/>
          <p:cNvSpPr txBox="1">
            <a:spLocks noGrp="1"/>
          </p:cNvSpPr>
          <p:nvPr>
            <p:ph type="title"/>
          </p:nvPr>
        </p:nvSpPr>
        <p:spPr>
          <a:xfrm>
            <a:off x="2288200" y="0"/>
            <a:ext cx="4575000" cy="1144200"/>
          </a:xfrm>
          <a:prstGeom prst="rect">
            <a:avLst/>
          </a:prstGeom>
          <a:solidFill>
            <a:schemeClr val="lt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79" name="Google Shape;379;p20"/>
          <p:cNvGrpSpPr/>
          <p:nvPr/>
        </p:nvGrpSpPr>
        <p:grpSpPr>
          <a:xfrm>
            <a:off x="-138" y="2352"/>
            <a:ext cx="9144145" cy="2286298"/>
            <a:chOff x="-138" y="2352"/>
            <a:chExt cx="9144145" cy="2286298"/>
          </a:xfrm>
        </p:grpSpPr>
        <p:sp>
          <p:nvSpPr>
            <p:cNvPr id="380" name="Google Shape;380;p20"/>
            <p:cNvSpPr/>
            <p:nvPr/>
          </p:nvSpPr>
          <p:spPr>
            <a:xfrm>
              <a:off x="0" y="2388"/>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8002013"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572088" y="238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1144100" y="35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8571788" y="1716477"/>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138" y="171643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7432485" y="3478"/>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8571788" y="11442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0" y="574477"/>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8571762"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0"/>
          <p:cNvSpPr/>
          <p:nvPr/>
        </p:nvSpPr>
        <p:spPr>
          <a:xfrm>
            <a:off x="1715963" y="238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6863220" y="2352"/>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44"/>
        <p:cNvGrpSpPr/>
        <p:nvPr/>
      </p:nvGrpSpPr>
      <p:grpSpPr>
        <a:xfrm>
          <a:off x="0" y="0"/>
          <a:ext cx="0" cy="0"/>
          <a:chOff x="0" y="0"/>
          <a:chExt cx="0" cy="0"/>
        </a:xfrm>
      </p:grpSpPr>
      <p:sp>
        <p:nvSpPr>
          <p:cNvPr id="45" name="Google Shape;45;p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0" y="0"/>
            <a:ext cx="9150649" cy="2286311"/>
            <a:chOff x="0" y="0"/>
            <a:chExt cx="9150649" cy="2286311"/>
          </a:xfrm>
        </p:grpSpPr>
        <p:sp>
          <p:nvSpPr>
            <p:cNvPr id="47" name="Google Shape;47;p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144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427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7215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0029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a:endParaRPr/>
          </a:p>
        </p:txBody>
      </p:sp>
      <p:sp>
        <p:nvSpPr>
          <p:cNvPr id="58" name="Google Shape;58;p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59" name="Google Shape;59;p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60" name="Google Shape;60;p3"/>
          <p:cNvSpPr/>
          <p:nvPr/>
        </p:nvSpPr>
        <p:spPr>
          <a:xfrm>
            <a:off x="-1600"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57050" y="4568875"/>
            <a:ext cx="1985499"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3"/>
          <p:cNvGrpSpPr/>
          <p:nvPr/>
        </p:nvGrpSpPr>
        <p:grpSpPr>
          <a:xfrm>
            <a:off x="0" y="4543023"/>
            <a:ext cx="9147800" cy="600410"/>
            <a:chOff x="0" y="4858375"/>
            <a:chExt cx="9147800" cy="285000"/>
          </a:xfrm>
        </p:grpSpPr>
        <p:sp>
          <p:nvSpPr>
            <p:cNvPr id="66" name="Google Shape;66;p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s">
  <p:cSld name="TITLE_ONLY_1_1">
    <p:spTree>
      <p:nvGrpSpPr>
        <p:cNvPr id="1" name="Shape 392"/>
        <p:cNvGrpSpPr/>
        <p:nvPr/>
      </p:nvGrpSpPr>
      <p:grpSpPr>
        <a:xfrm>
          <a:off x="0" y="0"/>
          <a:ext cx="0" cy="0"/>
          <a:chOff x="0" y="0"/>
          <a:chExt cx="0" cy="0"/>
        </a:xfrm>
      </p:grpSpPr>
      <p:sp>
        <p:nvSpPr>
          <p:cNvPr id="393" name="Google Shape;393;p21"/>
          <p:cNvSpPr txBox="1">
            <a:spLocks noGrp="1"/>
          </p:cNvSpPr>
          <p:nvPr>
            <p:ph type="subTitle" idx="1"/>
          </p:nvPr>
        </p:nvSpPr>
        <p:spPr>
          <a:xfrm>
            <a:off x="1161250" y="3176675"/>
            <a:ext cx="6822000" cy="539400"/>
          </a:xfrm>
          <a:prstGeom prst="rect">
            <a:avLst/>
          </a:prstGeom>
          <a:solidFill>
            <a:schemeClr val="accent3"/>
          </a:solidFill>
        </p:spPr>
        <p:txBody>
          <a:bodyPr spcFirstLastPara="1" wrap="square" lIns="720000" tIns="91425" rIns="720000" bIns="91425" anchor="ctr"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0"/>
              </a:spcBef>
              <a:spcAft>
                <a:spcPts val="0"/>
              </a:spcAft>
              <a:buNone/>
              <a:defRPr sz="1600">
                <a:solidFill>
                  <a:schemeClr val="lt1"/>
                </a:solidFill>
              </a:defRPr>
            </a:lvl2pPr>
            <a:lvl3pPr lvl="2" algn="ctr" rtl="0">
              <a:lnSpc>
                <a:spcPct val="100000"/>
              </a:lnSpc>
              <a:spcBef>
                <a:spcPts val="0"/>
              </a:spcBef>
              <a:spcAft>
                <a:spcPts val="0"/>
              </a:spcAft>
              <a:buNone/>
              <a:defRPr sz="1600">
                <a:solidFill>
                  <a:schemeClr val="lt1"/>
                </a:solidFill>
              </a:defRPr>
            </a:lvl3pPr>
            <a:lvl4pPr lvl="3" algn="ctr" rtl="0">
              <a:lnSpc>
                <a:spcPct val="100000"/>
              </a:lnSpc>
              <a:spcBef>
                <a:spcPts val="0"/>
              </a:spcBef>
              <a:spcAft>
                <a:spcPts val="0"/>
              </a:spcAft>
              <a:buNone/>
              <a:defRPr sz="1600">
                <a:solidFill>
                  <a:schemeClr val="lt1"/>
                </a:solidFill>
              </a:defRPr>
            </a:lvl4pPr>
            <a:lvl5pPr lvl="4" algn="ctr" rtl="0">
              <a:lnSpc>
                <a:spcPct val="100000"/>
              </a:lnSpc>
              <a:spcBef>
                <a:spcPts val="0"/>
              </a:spcBef>
              <a:spcAft>
                <a:spcPts val="0"/>
              </a:spcAft>
              <a:buNone/>
              <a:defRPr sz="1600">
                <a:solidFill>
                  <a:schemeClr val="lt1"/>
                </a:solidFill>
              </a:defRPr>
            </a:lvl5pPr>
            <a:lvl6pPr lvl="5" algn="ctr" rtl="0">
              <a:lnSpc>
                <a:spcPct val="100000"/>
              </a:lnSpc>
              <a:spcBef>
                <a:spcPts val="0"/>
              </a:spcBef>
              <a:spcAft>
                <a:spcPts val="0"/>
              </a:spcAft>
              <a:buNone/>
              <a:defRPr sz="1600">
                <a:solidFill>
                  <a:schemeClr val="lt1"/>
                </a:solidFill>
              </a:defRPr>
            </a:lvl6pPr>
            <a:lvl7pPr lvl="6" algn="ctr" rtl="0">
              <a:lnSpc>
                <a:spcPct val="100000"/>
              </a:lnSpc>
              <a:spcBef>
                <a:spcPts val="0"/>
              </a:spcBef>
              <a:spcAft>
                <a:spcPts val="0"/>
              </a:spcAft>
              <a:buNone/>
              <a:defRPr sz="1600">
                <a:solidFill>
                  <a:schemeClr val="lt1"/>
                </a:solidFill>
              </a:defRPr>
            </a:lvl7pPr>
            <a:lvl8pPr lvl="7" algn="ctr" rtl="0">
              <a:lnSpc>
                <a:spcPct val="100000"/>
              </a:lnSpc>
              <a:spcBef>
                <a:spcPts val="0"/>
              </a:spcBef>
              <a:spcAft>
                <a:spcPts val="0"/>
              </a:spcAft>
              <a:buNone/>
              <a:defRPr sz="1600">
                <a:solidFill>
                  <a:schemeClr val="lt1"/>
                </a:solidFill>
              </a:defRPr>
            </a:lvl8pPr>
            <a:lvl9pPr lvl="8" algn="ctr" rtl="0">
              <a:lnSpc>
                <a:spcPct val="100000"/>
              </a:lnSpc>
              <a:spcBef>
                <a:spcPts val="0"/>
              </a:spcBef>
              <a:spcAft>
                <a:spcPts val="0"/>
              </a:spcAft>
              <a:buNone/>
              <a:defRPr sz="1600">
                <a:solidFill>
                  <a:schemeClr val="lt1"/>
                </a:solidFill>
              </a:defRPr>
            </a:lvl9pPr>
          </a:lstStyle>
          <a:p>
            <a:endParaRPr/>
          </a:p>
        </p:txBody>
      </p:sp>
      <p:sp>
        <p:nvSpPr>
          <p:cNvPr id="394" name="Google Shape;394;p21"/>
          <p:cNvSpPr txBox="1">
            <a:spLocks noGrp="1"/>
          </p:cNvSpPr>
          <p:nvPr>
            <p:ph type="subTitle" idx="2"/>
          </p:nvPr>
        </p:nvSpPr>
        <p:spPr>
          <a:xfrm>
            <a:off x="2363525" y="2032475"/>
            <a:ext cx="4417200" cy="1144200"/>
          </a:xfrm>
          <a:prstGeom prst="rect">
            <a:avLst/>
          </a:prstGeom>
          <a:noFill/>
        </p:spPr>
        <p:txBody>
          <a:bodyPr spcFirstLastPara="1" wrap="square" lIns="360000" tIns="91425" rIns="360000" bIns="91425" anchor="ctr"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0"/>
              </a:spcBef>
              <a:spcAft>
                <a:spcPts val="0"/>
              </a:spcAft>
              <a:buNone/>
              <a:defRPr sz="1600">
                <a:solidFill>
                  <a:schemeClr val="dk1"/>
                </a:solidFill>
              </a:defRPr>
            </a:lvl2pPr>
            <a:lvl3pPr lvl="2" algn="ctr" rtl="0">
              <a:lnSpc>
                <a:spcPct val="100000"/>
              </a:lnSpc>
              <a:spcBef>
                <a:spcPts val="0"/>
              </a:spcBef>
              <a:spcAft>
                <a:spcPts val="0"/>
              </a:spcAft>
              <a:buNone/>
              <a:defRPr sz="1600">
                <a:solidFill>
                  <a:schemeClr val="dk1"/>
                </a:solidFill>
              </a:defRPr>
            </a:lvl3pPr>
            <a:lvl4pPr lvl="3" algn="ctr" rtl="0">
              <a:lnSpc>
                <a:spcPct val="100000"/>
              </a:lnSpc>
              <a:spcBef>
                <a:spcPts val="0"/>
              </a:spcBef>
              <a:spcAft>
                <a:spcPts val="0"/>
              </a:spcAft>
              <a:buNone/>
              <a:defRPr sz="1600">
                <a:solidFill>
                  <a:schemeClr val="dk1"/>
                </a:solidFill>
              </a:defRPr>
            </a:lvl4pPr>
            <a:lvl5pPr lvl="4" algn="ctr" rtl="0">
              <a:lnSpc>
                <a:spcPct val="100000"/>
              </a:lnSpc>
              <a:spcBef>
                <a:spcPts val="0"/>
              </a:spcBef>
              <a:spcAft>
                <a:spcPts val="0"/>
              </a:spcAft>
              <a:buNone/>
              <a:defRPr sz="1600">
                <a:solidFill>
                  <a:schemeClr val="dk1"/>
                </a:solidFill>
              </a:defRPr>
            </a:lvl5pPr>
            <a:lvl6pPr lvl="5" algn="ctr" rtl="0">
              <a:lnSpc>
                <a:spcPct val="100000"/>
              </a:lnSpc>
              <a:spcBef>
                <a:spcPts val="0"/>
              </a:spcBef>
              <a:spcAft>
                <a:spcPts val="0"/>
              </a:spcAft>
              <a:buNone/>
              <a:defRPr sz="1600">
                <a:solidFill>
                  <a:schemeClr val="dk1"/>
                </a:solidFill>
              </a:defRPr>
            </a:lvl6pPr>
            <a:lvl7pPr lvl="6" algn="ctr" rtl="0">
              <a:lnSpc>
                <a:spcPct val="100000"/>
              </a:lnSpc>
              <a:spcBef>
                <a:spcPts val="0"/>
              </a:spcBef>
              <a:spcAft>
                <a:spcPts val="0"/>
              </a:spcAft>
              <a:buNone/>
              <a:defRPr sz="1600">
                <a:solidFill>
                  <a:schemeClr val="dk1"/>
                </a:solidFill>
              </a:defRPr>
            </a:lvl7pPr>
            <a:lvl8pPr lvl="7" algn="ctr" rtl="0">
              <a:lnSpc>
                <a:spcPct val="100000"/>
              </a:lnSpc>
              <a:spcBef>
                <a:spcPts val="0"/>
              </a:spcBef>
              <a:spcAft>
                <a:spcPts val="0"/>
              </a:spcAft>
              <a:buNone/>
              <a:defRPr sz="1600">
                <a:solidFill>
                  <a:schemeClr val="dk1"/>
                </a:solidFill>
              </a:defRPr>
            </a:lvl8pPr>
            <a:lvl9pPr lvl="8" algn="ctr" rtl="0">
              <a:lnSpc>
                <a:spcPct val="100000"/>
              </a:lnSpc>
              <a:spcBef>
                <a:spcPts val="0"/>
              </a:spcBef>
              <a:spcAft>
                <a:spcPts val="0"/>
              </a:spcAft>
              <a:buNone/>
              <a:defRPr sz="1600">
                <a:solidFill>
                  <a:schemeClr val="dk1"/>
                </a:solidFill>
              </a:defRPr>
            </a:lvl9pPr>
          </a:lstStyle>
          <a:p>
            <a:endParaRPr/>
          </a:p>
        </p:txBody>
      </p:sp>
      <p:sp>
        <p:nvSpPr>
          <p:cNvPr id="395" name="Google Shape;395;p21"/>
          <p:cNvSpPr txBox="1">
            <a:spLocks noGrp="1"/>
          </p:cNvSpPr>
          <p:nvPr>
            <p:ph type="title"/>
          </p:nvPr>
        </p:nvSpPr>
        <p:spPr>
          <a:xfrm flipH="1">
            <a:off x="1144450" y="0"/>
            <a:ext cx="68550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6" name="Google Shape;396;p21"/>
          <p:cNvSpPr/>
          <p:nvPr/>
        </p:nvSpPr>
        <p:spPr>
          <a:xfrm>
            <a:off x="1116"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1633"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313" y="1144325"/>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857214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8572147"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8569554" y="11442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8570561" y="456887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1136" y="456887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7385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7999925"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 Credits">
  <p:cSld name="SECTION_TITLE_AND_DESCRIPTION_1">
    <p:bg>
      <p:bgPr>
        <a:solidFill>
          <a:schemeClr val="lt2"/>
        </a:solidFill>
        <a:effectLst/>
      </p:bgPr>
    </p:bg>
    <p:spTree>
      <p:nvGrpSpPr>
        <p:cNvPr id="1" name="Shape 406"/>
        <p:cNvGrpSpPr/>
        <p:nvPr/>
      </p:nvGrpSpPr>
      <p:grpSpPr>
        <a:xfrm>
          <a:off x="0" y="0"/>
          <a:ext cx="0" cy="0"/>
          <a:chOff x="0" y="0"/>
          <a:chExt cx="0" cy="0"/>
        </a:xfrm>
      </p:grpSpPr>
      <p:sp>
        <p:nvSpPr>
          <p:cNvPr id="407" name="Google Shape;407;p22"/>
          <p:cNvSpPr txBox="1"/>
          <p:nvPr/>
        </p:nvSpPr>
        <p:spPr>
          <a:xfrm>
            <a:off x="2594849" y="3716375"/>
            <a:ext cx="3954300" cy="65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3"/>
                </a:solidFill>
                <a:latin typeface="Roboto"/>
                <a:ea typeface="Roboto"/>
                <a:cs typeface="Roboto"/>
                <a:sym typeface="Roboto"/>
              </a:rPr>
              <a:t>CREDITS: This presentation template was created by </a:t>
            </a:r>
            <a:r>
              <a:rPr lang="en" sz="1000" b="1">
                <a:solidFill>
                  <a:schemeClr val="accent3"/>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000">
                <a:solidFill>
                  <a:schemeClr val="accent3"/>
                </a:solidFill>
                <a:latin typeface="Roboto"/>
                <a:ea typeface="Roboto"/>
                <a:cs typeface="Roboto"/>
                <a:sym typeface="Roboto"/>
              </a:rPr>
              <a:t>, including icons by </a:t>
            </a:r>
            <a:r>
              <a:rPr lang="en" sz="1000" b="1">
                <a:solidFill>
                  <a:schemeClr val="accent3"/>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Roboto"/>
                <a:ea typeface="Roboto"/>
                <a:cs typeface="Roboto"/>
                <a:sym typeface="Roboto"/>
              </a:rPr>
              <a:t>, infographics &amp; images by </a:t>
            </a:r>
            <a:r>
              <a:rPr lang="en" sz="1000" b="1">
                <a:solidFill>
                  <a:schemeClr val="accent3"/>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000">
                <a:solidFill>
                  <a:schemeClr val="accent3"/>
                </a:solidFill>
                <a:latin typeface="Roboto"/>
                <a:ea typeface="Roboto"/>
                <a:cs typeface="Roboto"/>
                <a:sym typeface="Roboto"/>
              </a:rPr>
              <a:t> and illustrations by </a:t>
            </a:r>
            <a:r>
              <a:rPr lang="en" sz="1000" b="1">
                <a:solidFill>
                  <a:schemeClr val="accent3"/>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000">
              <a:solidFill>
                <a:schemeClr val="accent3"/>
              </a:solidFill>
              <a:latin typeface="Roboto"/>
              <a:ea typeface="Roboto"/>
              <a:cs typeface="Roboto"/>
              <a:sym typeface="Roboto"/>
            </a:endParaRPr>
          </a:p>
          <a:p>
            <a:pPr marL="0" lvl="0" indent="0" algn="l" rtl="0">
              <a:spcBef>
                <a:spcPts val="300"/>
              </a:spcBef>
              <a:spcAft>
                <a:spcPts val="0"/>
              </a:spcAft>
              <a:buNone/>
            </a:pPr>
            <a:endParaRPr sz="1000">
              <a:solidFill>
                <a:schemeClr val="accent3"/>
              </a:solidFill>
              <a:latin typeface="Nunito"/>
              <a:ea typeface="Nunito"/>
              <a:cs typeface="Nunito"/>
              <a:sym typeface="Nunito"/>
            </a:endParaRPr>
          </a:p>
          <a:p>
            <a:pPr marL="0" lvl="0" indent="0" algn="l" rtl="0">
              <a:spcBef>
                <a:spcPts val="300"/>
              </a:spcBef>
              <a:spcAft>
                <a:spcPts val="0"/>
              </a:spcAft>
              <a:buNone/>
            </a:pPr>
            <a:endParaRPr sz="1000">
              <a:solidFill>
                <a:schemeClr val="accent3"/>
              </a:solidFill>
              <a:latin typeface="Nunito"/>
              <a:ea typeface="Nunito"/>
              <a:cs typeface="Nunito"/>
              <a:sym typeface="Nunito"/>
            </a:endParaRPr>
          </a:p>
        </p:txBody>
      </p:sp>
      <p:sp>
        <p:nvSpPr>
          <p:cNvPr id="408" name="Google Shape;408;p22"/>
          <p:cNvSpPr txBox="1">
            <a:spLocks noGrp="1"/>
          </p:cNvSpPr>
          <p:nvPr>
            <p:ph type="title"/>
          </p:nvPr>
        </p:nvSpPr>
        <p:spPr>
          <a:xfrm>
            <a:off x="1939075" y="430436"/>
            <a:ext cx="5265600" cy="1144200"/>
          </a:xfrm>
          <a:prstGeom prst="rect">
            <a:avLst/>
          </a:prstGeom>
          <a:noFill/>
        </p:spPr>
        <p:txBody>
          <a:bodyPr spcFirstLastPara="1" wrap="square" lIns="90000" tIns="270000" rIns="91425" bIns="0" anchor="ctr" anchorCtr="0">
            <a:noAutofit/>
          </a:bodyPr>
          <a:lstStyle>
            <a:lvl1pPr lvl="0" algn="ctr" rtl="0">
              <a:spcBef>
                <a:spcPts val="0"/>
              </a:spcBef>
              <a:spcAft>
                <a:spcPts val="0"/>
              </a:spcAft>
              <a:buSzPts val="3000"/>
              <a:buNone/>
              <a:defRPr sz="6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9" name="Google Shape;409;p22"/>
          <p:cNvSpPr txBox="1">
            <a:spLocks noGrp="1"/>
          </p:cNvSpPr>
          <p:nvPr>
            <p:ph type="subTitle" idx="1"/>
          </p:nvPr>
        </p:nvSpPr>
        <p:spPr>
          <a:xfrm>
            <a:off x="2725600" y="1631388"/>
            <a:ext cx="3727200" cy="137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0"/>
              </a:spcBef>
              <a:spcAft>
                <a:spcPts val="0"/>
              </a:spcAft>
              <a:buNone/>
              <a:defRPr sz="1600">
                <a:solidFill>
                  <a:schemeClr val="lt1"/>
                </a:solidFill>
              </a:defRPr>
            </a:lvl2pPr>
            <a:lvl3pPr lvl="2" algn="ctr" rtl="0">
              <a:lnSpc>
                <a:spcPct val="100000"/>
              </a:lnSpc>
              <a:spcBef>
                <a:spcPts val="0"/>
              </a:spcBef>
              <a:spcAft>
                <a:spcPts val="0"/>
              </a:spcAft>
              <a:buNone/>
              <a:defRPr sz="1600">
                <a:solidFill>
                  <a:schemeClr val="lt1"/>
                </a:solidFill>
              </a:defRPr>
            </a:lvl3pPr>
            <a:lvl4pPr lvl="3" algn="ctr" rtl="0">
              <a:lnSpc>
                <a:spcPct val="100000"/>
              </a:lnSpc>
              <a:spcBef>
                <a:spcPts val="0"/>
              </a:spcBef>
              <a:spcAft>
                <a:spcPts val="0"/>
              </a:spcAft>
              <a:buNone/>
              <a:defRPr sz="1600">
                <a:solidFill>
                  <a:schemeClr val="lt1"/>
                </a:solidFill>
              </a:defRPr>
            </a:lvl4pPr>
            <a:lvl5pPr lvl="4" algn="ctr" rtl="0">
              <a:lnSpc>
                <a:spcPct val="100000"/>
              </a:lnSpc>
              <a:spcBef>
                <a:spcPts val="0"/>
              </a:spcBef>
              <a:spcAft>
                <a:spcPts val="0"/>
              </a:spcAft>
              <a:buNone/>
              <a:defRPr sz="1600">
                <a:solidFill>
                  <a:schemeClr val="lt1"/>
                </a:solidFill>
              </a:defRPr>
            </a:lvl5pPr>
            <a:lvl6pPr lvl="5" algn="ctr" rtl="0">
              <a:lnSpc>
                <a:spcPct val="100000"/>
              </a:lnSpc>
              <a:spcBef>
                <a:spcPts val="0"/>
              </a:spcBef>
              <a:spcAft>
                <a:spcPts val="0"/>
              </a:spcAft>
              <a:buNone/>
              <a:defRPr sz="1600">
                <a:solidFill>
                  <a:schemeClr val="lt1"/>
                </a:solidFill>
              </a:defRPr>
            </a:lvl6pPr>
            <a:lvl7pPr lvl="6" algn="ctr" rtl="0">
              <a:lnSpc>
                <a:spcPct val="100000"/>
              </a:lnSpc>
              <a:spcBef>
                <a:spcPts val="0"/>
              </a:spcBef>
              <a:spcAft>
                <a:spcPts val="0"/>
              </a:spcAft>
              <a:buNone/>
              <a:defRPr sz="1600">
                <a:solidFill>
                  <a:schemeClr val="lt1"/>
                </a:solidFill>
              </a:defRPr>
            </a:lvl7pPr>
            <a:lvl8pPr lvl="7" algn="ctr" rtl="0">
              <a:lnSpc>
                <a:spcPct val="100000"/>
              </a:lnSpc>
              <a:spcBef>
                <a:spcPts val="0"/>
              </a:spcBef>
              <a:spcAft>
                <a:spcPts val="0"/>
              </a:spcAft>
              <a:buNone/>
              <a:defRPr sz="1600">
                <a:solidFill>
                  <a:schemeClr val="lt1"/>
                </a:solidFill>
              </a:defRPr>
            </a:lvl8pPr>
            <a:lvl9pPr lvl="8" algn="ctr" rtl="0">
              <a:lnSpc>
                <a:spcPct val="100000"/>
              </a:lnSpc>
              <a:spcBef>
                <a:spcPts val="0"/>
              </a:spcBef>
              <a:spcAft>
                <a:spcPts val="0"/>
              </a:spcAft>
              <a:buNone/>
              <a:defRPr sz="1600">
                <a:solidFill>
                  <a:schemeClr val="lt1"/>
                </a:solidFill>
              </a:defRPr>
            </a:lvl9pPr>
          </a:lstStyle>
          <a:p>
            <a:endParaRPr/>
          </a:p>
        </p:txBody>
      </p:sp>
      <p:grpSp>
        <p:nvGrpSpPr>
          <p:cNvPr id="410" name="Google Shape;410;p22"/>
          <p:cNvGrpSpPr/>
          <p:nvPr/>
        </p:nvGrpSpPr>
        <p:grpSpPr>
          <a:xfrm>
            <a:off x="0" y="-225"/>
            <a:ext cx="1144393" cy="5143726"/>
            <a:chOff x="-4" y="1849"/>
            <a:chExt cx="1144393" cy="5140642"/>
          </a:xfrm>
        </p:grpSpPr>
        <p:sp>
          <p:nvSpPr>
            <p:cNvPr id="411" name="Google Shape;411;p22"/>
            <p:cNvSpPr/>
            <p:nvPr/>
          </p:nvSpPr>
          <p:spPr>
            <a:xfrm rot="-5400000">
              <a:off x="54" y="1712079"/>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rot="-5400000">
              <a:off x="18" y="113995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rot="-5400000">
              <a:off x="1223" y="679"/>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5400000">
              <a:off x="572144" y="1712024"/>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rot="-5400000">
              <a:off x="573349" y="644"/>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rot="-5400000">
              <a:off x="573361" y="2282997"/>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rot="-5400000">
              <a:off x="572179" y="571562"/>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rot="-5400000">
              <a:off x="1937" y="399815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rot="-5400000">
              <a:off x="54" y="2856309"/>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rot="5400000">
              <a:off x="-4" y="457024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rot="5400000">
              <a:off x="572139" y="3998597"/>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rot="-5400000">
              <a:off x="54" y="571598"/>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rot="-5400000">
              <a:off x="18" y="3426032"/>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rot="5400000">
              <a:off x="572133" y="457024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2"/>
          <p:cNvGrpSpPr/>
          <p:nvPr/>
        </p:nvGrpSpPr>
        <p:grpSpPr>
          <a:xfrm>
            <a:off x="7999355" y="-1344"/>
            <a:ext cx="1144351" cy="5143717"/>
            <a:chOff x="7999488" y="-6715"/>
            <a:chExt cx="1144351" cy="5137038"/>
          </a:xfrm>
        </p:grpSpPr>
        <p:sp>
          <p:nvSpPr>
            <p:cNvPr id="426" name="Google Shape;426;p22"/>
            <p:cNvSpPr/>
            <p:nvPr/>
          </p:nvSpPr>
          <p:spPr>
            <a:xfrm rot="-5400000">
              <a:off x="7999493" y="563464"/>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rot="5400000">
              <a:off x="8571649" y="-671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rot="5400000">
              <a:off x="7999523" y="-675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rot="5400000">
              <a:off x="8571613" y="56540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5400000">
              <a:off x="8571649" y="1701632"/>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5400000">
              <a:off x="8571613" y="28444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5400000">
              <a:off x="8571613" y="1135158"/>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5400000">
              <a:off x="8571613" y="3414147"/>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5400000">
              <a:off x="8003997" y="1704761"/>
              <a:ext cx="566997" cy="57222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5400000">
              <a:off x="8571665" y="227372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rot="5400000">
              <a:off x="7999588" y="398719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rot="5400000">
              <a:off x="8571613" y="455694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5400000">
              <a:off x="7999488" y="4558079"/>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1">
  <p:cSld name="CUSTOM_6">
    <p:spTree>
      <p:nvGrpSpPr>
        <p:cNvPr id="1" name="Shape 439"/>
        <p:cNvGrpSpPr/>
        <p:nvPr/>
      </p:nvGrpSpPr>
      <p:grpSpPr>
        <a:xfrm>
          <a:off x="0" y="0"/>
          <a:ext cx="0" cy="0"/>
          <a:chOff x="0" y="0"/>
          <a:chExt cx="0" cy="0"/>
        </a:xfrm>
      </p:grpSpPr>
      <p:sp>
        <p:nvSpPr>
          <p:cNvPr id="440" name="Google Shape;440;p23"/>
          <p:cNvSpPr txBox="1">
            <a:spLocks noGrp="1"/>
          </p:cNvSpPr>
          <p:nvPr>
            <p:ph type="title"/>
          </p:nvPr>
        </p:nvSpPr>
        <p:spPr>
          <a:xfrm>
            <a:off x="2279175" y="0"/>
            <a:ext cx="45855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Clr>
                <a:schemeClr val="dk2"/>
              </a:buClr>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1" name="Google Shape;441;p23"/>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7735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5174"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857535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800318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517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14718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7432407"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577356"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8004343"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8577007" y="11443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6343" y="114435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857182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686466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171703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2">
  <p:cSld name="CUSTOM_6_1">
    <p:spTree>
      <p:nvGrpSpPr>
        <p:cNvPr id="1" name="Shape 457"/>
        <p:cNvGrpSpPr/>
        <p:nvPr/>
      </p:nvGrpSpPr>
      <p:grpSpPr>
        <a:xfrm>
          <a:off x="0" y="0"/>
          <a:ext cx="0" cy="0"/>
          <a:chOff x="0" y="0"/>
          <a:chExt cx="0" cy="0"/>
        </a:xfrm>
      </p:grpSpPr>
      <p:sp>
        <p:nvSpPr>
          <p:cNvPr id="458" name="Google Shape;458;p24"/>
          <p:cNvSpPr txBox="1">
            <a:spLocks noGrp="1"/>
          </p:cNvSpPr>
          <p:nvPr>
            <p:ph type="title"/>
          </p:nvPr>
        </p:nvSpPr>
        <p:spPr>
          <a:xfrm>
            <a:off x="3412650" y="0"/>
            <a:ext cx="23187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Clr>
                <a:schemeClr val="dk2"/>
              </a:buClr>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9" name="Google Shape;459;p24"/>
          <p:cNvSpPr/>
          <p:nvPr/>
        </p:nvSpPr>
        <p:spPr>
          <a:xfrm>
            <a:off x="57029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114011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68655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227544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170561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743072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629739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857254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119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2840943"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5731350"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One column 1">
  <p:cSld name="TITLE_AND_TWO_COLUMNS_1">
    <p:spTree>
      <p:nvGrpSpPr>
        <p:cNvPr id="1" name="Shape 473"/>
        <p:cNvGrpSpPr/>
        <p:nvPr/>
      </p:nvGrpSpPr>
      <p:grpSpPr>
        <a:xfrm>
          <a:off x="0" y="0"/>
          <a:ext cx="0" cy="0"/>
          <a:chOff x="0" y="0"/>
          <a:chExt cx="0" cy="0"/>
        </a:xfrm>
      </p:grpSpPr>
      <p:sp>
        <p:nvSpPr>
          <p:cNvPr id="474" name="Google Shape;474;p25"/>
          <p:cNvSpPr txBox="1">
            <a:spLocks noGrp="1"/>
          </p:cNvSpPr>
          <p:nvPr>
            <p:ph type="body" idx="1"/>
          </p:nvPr>
        </p:nvSpPr>
        <p:spPr>
          <a:xfrm>
            <a:off x="611039" y="1796225"/>
            <a:ext cx="3398400" cy="26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5" name="Google Shape;475;p25"/>
          <p:cNvSpPr txBox="1">
            <a:spLocks noGrp="1"/>
          </p:cNvSpPr>
          <p:nvPr>
            <p:ph type="title"/>
          </p:nvPr>
        </p:nvSpPr>
        <p:spPr>
          <a:xfrm>
            <a:off x="0" y="0"/>
            <a:ext cx="6288300" cy="1144200"/>
          </a:xfrm>
          <a:prstGeom prst="rect">
            <a:avLst/>
          </a:prstGeom>
          <a:solidFill>
            <a:schemeClr val="accent3"/>
          </a:solidFill>
        </p:spPr>
        <p:txBody>
          <a:bodyPr spcFirstLastPara="1" wrap="square" lIns="684000" tIns="270000" rIns="91425" bIns="0"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6" name="Google Shape;476;p25"/>
          <p:cNvGrpSpPr/>
          <p:nvPr/>
        </p:nvGrpSpPr>
        <p:grpSpPr>
          <a:xfrm>
            <a:off x="6854773" y="-35"/>
            <a:ext cx="2286826" cy="1144370"/>
            <a:chOff x="6854773" y="-35"/>
            <a:chExt cx="2286826" cy="1144370"/>
          </a:xfrm>
        </p:grpSpPr>
        <p:sp>
          <p:nvSpPr>
            <p:cNvPr id="477" name="Google Shape;477;p25"/>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85679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8000316"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6854773"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6855529"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7998099"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25"/>
          <p:cNvSpPr/>
          <p:nvPr/>
        </p:nvSpPr>
        <p:spPr>
          <a:xfrm>
            <a:off x="6283266"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One column 2">
  <p:cSld name="CUSTOM_1">
    <p:spTree>
      <p:nvGrpSpPr>
        <p:cNvPr id="1" name="Shape 485"/>
        <p:cNvGrpSpPr/>
        <p:nvPr/>
      </p:nvGrpSpPr>
      <p:grpSpPr>
        <a:xfrm>
          <a:off x="0" y="0"/>
          <a:ext cx="0" cy="0"/>
          <a:chOff x="0" y="0"/>
          <a:chExt cx="0" cy="0"/>
        </a:xfrm>
      </p:grpSpPr>
      <p:sp>
        <p:nvSpPr>
          <p:cNvPr id="486" name="Google Shape;486;p26"/>
          <p:cNvSpPr txBox="1">
            <a:spLocks noGrp="1"/>
          </p:cNvSpPr>
          <p:nvPr>
            <p:ph type="body" idx="1"/>
          </p:nvPr>
        </p:nvSpPr>
        <p:spPr>
          <a:xfrm>
            <a:off x="614650" y="2617313"/>
            <a:ext cx="4304400" cy="2169300"/>
          </a:xfrm>
          <a:prstGeom prst="rect">
            <a:avLst/>
          </a:prstGeom>
        </p:spPr>
        <p:txBody>
          <a:bodyPr spcFirstLastPara="1" wrap="square" lIns="91425" tIns="91425" rIns="91425" bIns="91425" anchor="t" anchorCtr="0">
            <a:noAutofit/>
          </a:bodyPr>
          <a:lstStyle>
            <a:lvl1pPr marL="457200" marR="50800" lvl="0" indent="-317500" rtl="0">
              <a:lnSpc>
                <a:spcPct val="115000"/>
              </a:lnSpc>
              <a:spcBef>
                <a:spcPts val="0"/>
              </a:spcBef>
              <a:spcAft>
                <a:spcPts val="0"/>
              </a:spcAft>
              <a:buClr>
                <a:schemeClr val="dk1"/>
              </a:buClr>
              <a:buSzPts val="1400"/>
              <a:buChar char="●"/>
              <a:defRPr sz="1400"/>
            </a:lvl1pPr>
            <a:lvl2pPr marL="914400" lvl="1" indent="-317500" rtl="0">
              <a:spcBef>
                <a:spcPts val="0"/>
              </a:spcBef>
              <a:spcAft>
                <a:spcPts val="0"/>
              </a:spcAft>
              <a:buClr>
                <a:schemeClr val="dk1"/>
              </a:buClr>
              <a:buSzPts val="1400"/>
              <a:buChar char="○"/>
              <a:defRPr/>
            </a:lvl2pPr>
            <a:lvl3pPr marL="1371600" lvl="2" indent="-317500" rtl="0">
              <a:spcBef>
                <a:spcPts val="1600"/>
              </a:spcBef>
              <a:spcAft>
                <a:spcPts val="0"/>
              </a:spcAft>
              <a:buClr>
                <a:schemeClr val="dk1"/>
              </a:buClr>
              <a:buSzPts val="1400"/>
              <a:buChar char="■"/>
              <a:defRPr/>
            </a:lvl3pPr>
            <a:lvl4pPr marL="1828800" lvl="3" indent="-317500" rtl="0">
              <a:spcBef>
                <a:spcPts val="1600"/>
              </a:spcBef>
              <a:spcAft>
                <a:spcPts val="0"/>
              </a:spcAft>
              <a:buClr>
                <a:schemeClr val="dk1"/>
              </a:buClr>
              <a:buSzPts val="1400"/>
              <a:buChar char="●"/>
              <a:defRPr/>
            </a:lvl4pPr>
            <a:lvl5pPr marL="2286000" lvl="4" indent="-317500" rtl="0">
              <a:spcBef>
                <a:spcPts val="1600"/>
              </a:spcBef>
              <a:spcAft>
                <a:spcPts val="0"/>
              </a:spcAft>
              <a:buClr>
                <a:schemeClr val="dk1"/>
              </a:buClr>
              <a:buSzPts val="1400"/>
              <a:buChar char="○"/>
              <a:defRPr/>
            </a:lvl5pPr>
            <a:lvl6pPr marL="2743200" lvl="5" indent="-317500" rtl="0">
              <a:spcBef>
                <a:spcPts val="1600"/>
              </a:spcBef>
              <a:spcAft>
                <a:spcPts val="0"/>
              </a:spcAft>
              <a:buClr>
                <a:schemeClr val="dk1"/>
              </a:buClr>
              <a:buSzPts val="1400"/>
              <a:buChar char="■"/>
              <a:defRPr/>
            </a:lvl6pPr>
            <a:lvl7pPr marL="3200400" lvl="6" indent="-317500" rtl="0">
              <a:spcBef>
                <a:spcPts val="1600"/>
              </a:spcBef>
              <a:spcAft>
                <a:spcPts val="0"/>
              </a:spcAft>
              <a:buClr>
                <a:schemeClr val="dk1"/>
              </a:buClr>
              <a:buSzPts val="1400"/>
              <a:buChar char="●"/>
              <a:defRPr/>
            </a:lvl7pPr>
            <a:lvl8pPr marL="3657600" lvl="7" indent="-317500" rtl="0">
              <a:spcBef>
                <a:spcPts val="1600"/>
              </a:spcBef>
              <a:spcAft>
                <a:spcPts val="0"/>
              </a:spcAft>
              <a:buClr>
                <a:schemeClr val="dk1"/>
              </a:buClr>
              <a:buSzPts val="1400"/>
              <a:buChar char="○"/>
              <a:defRPr/>
            </a:lvl8pPr>
            <a:lvl9pPr marL="4114800" lvl="8" indent="-317500" rtl="0">
              <a:spcBef>
                <a:spcPts val="1600"/>
              </a:spcBef>
              <a:spcAft>
                <a:spcPts val="1600"/>
              </a:spcAft>
              <a:buClr>
                <a:schemeClr val="dk1"/>
              </a:buClr>
              <a:buSzPts val="1400"/>
              <a:buChar char="■"/>
              <a:defRPr/>
            </a:lvl9pPr>
          </a:lstStyle>
          <a:p>
            <a:endParaRPr/>
          </a:p>
        </p:txBody>
      </p:sp>
      <p:sp>
        <p:nvSpPr>
          <p:cNvPr id="487" name="Google Shape;487;p26"/>
          <p:cNvSpPr txBox="1">
            <a:spLocks noGrp="1"/>
          </p:cNvSpPr>
          <p:nvPr>
            <p:ph type="title"/>
          </p:nvPr>
        </p:nvSpPr>
        <p:spPr>
          <a:xfrm>
            <a:off x="1142875" y="0"/>
            <a:ext cx="6858300" cy="1144200"/>
          </a:xfrm>
          <a:prstGeom prst="rect">
            <a:avLst/>
          </a:prstGeom>
          <a:solidFill>
            <a:schemeClr val="accent5"/>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8" name="Google Shape;488;p26"/>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573313" y="-1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8002628" y="-1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92"/>
        <p:cNvGrpSpPr/>
        <p:nvPr/>
      </p:nvGrpSpPr>
      <p:grpSpPr>
        <a:xfrm>
          <a:off x="0" y="0"/>
          <a:ext cx="0" cy="0"/>
          <a:chOff x="0" y="0"/>
          <a:chExt cx="0" cy="0"/>
        </a:xfrm>
      </p:grpSpPr>
      <p:sp>
        <p:nvSpPr>
          <p:cNvPr id="493" name="Google Shape;493;p27"/>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571351"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857017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1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999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8570170" y="57210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676" y="5721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176"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70995"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4"/>
          <p:cNvSpPr/>
          <p:nvPr/>
        </p:nvSpPr>
        <p:spPr>
          <a:xfrm>
            <a:off x="8000450" y="791"/>
            <a:ext cx="572255" cy="572255"/>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txBox="1">
            <a:spLocks noGrp="1"/>
          </p:cNvSpPr>
          <p:nvPr>
            <p:ph type="body" idx="1"/>
          </p:nvPr>
        </p:nvSpPr>
        <p:spPr>
          <a:xfrm>
            <a:off x="618625" y="1409050"/>
            <a:ext cx="6917400" cy="321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a:lvl1pPr>
            <a:lvl2pPr marL="914400" lvl="1" indent="-304800" rtl="0">
              <a:spcBef>
                <a:spcPts val="1600"/>
              </a:spcBef>
              <a:spcAft>
                <a:spcPts val="0"/>
              </a:spcAft>
              <a:buClr>
                <a:schemeClr val="dk1"/>
              </a:buClr>
              <a:buSzPts val="1200"/>
              <a:buFont typeface="Muli"/>
              <a:buChar char="○"/>
              <a:defRPr/>
            </a:lvl2pPr>
            <a:lvl3pPr marL="1371600" lvl="2" indent="-304800" rtl="0">
              <a:spcBef>
                <a:spcPts val="1600"/>
              </a:spcBef>
              <a:spcAft>
                <a:spcPts val="0"/>
              </a:spcAft>
              <a:buClr>
                <a:schemeClr val="dk1"/>
              </a:buClr>
              <a:buSzPts val="1200"/>
              <a:buFont typeface="Muli"/>
              <a:buChar char="■"/>
              <a:defRPr/>
            </a:lvl3pPr>
            <a:lvl4pPr marL="1828800" lvl="3" indent="-304800" rtl="0">
              <a:spcBef>
                <a:spcPts val="1600"/>
              </a:spcBef>
              <a:spcAft>
                <a:spcPts val="0"/>
              </a:spcAft>
              <a:buClr>
                <a:schemeClr val="dk1"/>
              </a:buClr>
              <a:buSzPts val="1200"/>
              <a:buFont typeface="Muli"/>
              <a:buChar char="●"/>
              <a:defRPr/>
            </a:lvl4pPr>
            <a:lvl5pPr marL="2286000" lvl="4" indent="-304800" rtl="0">
              <a:spcBef>
                <a:spcPts val="1600"/>
              </a:spcBef>
              <a:spcAft>
                <a:spcPts val="0"/>
              </a:spcAft>
              <a:buClr>
                <a:schemeClr val="dk1"/>
              </a:buClr>
              <a:buSzPts val="1200"/>
              <a:buFont typeface="Muli"/>
              <a:buChar char="○"/>
              <a:defRPr/>
            </a:lvl5pPr>
            <a:lvl6pPr marL="2743200" lvl="5" indent="-304800" rtl="0">
              <a:spcBef>
                <a:spcPts val="1600"/>
              </a:spcBef>
              <a:spcAft>
                <a:spcPts val="0"/>
              </a:spcAft>
              <a:buClr>
                <a:schemeClr val="dk1"/>
              </a:buClr>
              <a:buSzPts val="1200"/>
              <a:buFont typeface="Muli"/>
              <a:buChar char="■"/>
              <a:defRPr/>
            </a:lvl6pPr>
            <a:lvl7pPr marL="3200400" lvl="6" indent="-304800" rtl="0">
              <a:spcBef>
                <a:spcPts val="1600"/>
              </a:spcBef>
              <a:spcAft>
                <a:spcPts val="0"/>
              </a:spcAft>
              <a:buClr>
                <a:schemeClr val="dk1"/>
              </a:buClr>
              <a:buSzPts val="1200"/>
              <a:buFont typeface="Muli"/>
              <a:buChar char="●"/>
              <a:defRPr/>
            </a:lvl7pPr>
            <a:lvl8pPr marL="3657600" lvl="7" indent="-304800" rtl="0">
              <a:spcBef>
                <a:spcPts val="1600"/>
              </a:spcBef>
              <a:spcAft>
                <a:spcPts val="0"/>
              </a:spcAft>
              <a:buClr>
                <a:schemeClr val="dk1"/>
              </a:buClr>
              <a:buSzPts val="1200"/>
              <a:buFont typeface="Muli"/>
              <a:buChar char="○"/>
              <a:defRPr/>
            </a:lvl8pPr>
            <a:lvl9pPr marL="4114800" lvl="8" indent="-304800" rtl="0">
              <a:spcBef>
                <a:spcPts val="1600"/>
              </a:spcBef>
              <a:spcAft>
                <a:spcPts val="1600"/>
              </a:spcAft>
              <a:buClr>
                <a:schemeClr val="dk1"/>
              </a:buClr>
              <a:buSzPts val="1200"/>
              <a:buFont typeface="Muli"/>
              <a:buChar char="■"/>
              <a:defRPr/>
            </a:lvl9pPr>
          </a:lstStyle>
          <a:p>
            <a:endParaRPr/>
          </a:p>
        </p:txBody>
      </p:sp>
      <p:sp>
        <p:nvSpPr>
          <p:cNvPr id="74" name="Google Shape;74;p4"/>
          <p:cNvSpPr txBox="1">
            <a:spLocks noGrp="1"/>
          </p:cNvSpPr>
          <p:nvPr>
            <p:ph type="title"/>
          </p:nvPr>
        </p:nvSpPr>
        <p:spPr>
          <a:xfrm>
            <a:off x="0" y="0"/>
            <a:ext cx="8001600" cy="1144200"/>
          </a:xfrm>
          <a:prstGeom prst="rect">
            <a:avLst/>
          </a:prstGeom>
          <a:solidFill>
            <a:schemeClr val="dk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4"/>
          <p:cNvSpPr/>
          <p:nvPr/>
        </p:nvSpPr>
        <p:spPr>
          <a:xfrm>
            <a:off x="8571775" y="-950"/>
            <a:ext cx="569835" cy="574071"/>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571763" y="57303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001558" y="1144259"/>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8000625" y="572092"/>
            <a:ext cx="572255" cy="57232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571763" y="1143642"/>
            <a:ext cx="569835" cy="569835"/>
          </a:xfrm>
          <a:custGeom>
            <a:avLst/>
            <a:gdLst/>
            <a:ahLst/>
            <a:cxnLst/>
            <a:rect l="l" t="t" r="r" b="b"/>
            <a:pathLst>
              <a:path w="8040" h="8040" extrusionOk="0">
                <a:moveTo>
                  <a:pt x="1" y="0"/>
                </a:moveTo>
                <a:lnTo>
                  <a:pt x="1" y="8039"/>
                </a:lnTo>
                <a:lnTo>
                  <a:pt x="8040" y="8039"/>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572705" y="342590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10800000">
            <a:off x="8571773" y="456872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572892" y="2856407"/>
            <a:ext cx="570000" cy="5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7999671" y="45687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571763" y="171363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1375625" y="3458072"/>
            <a:ext cx="27513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5"/>
          <p:cNvSpPr txBox="1">
            <a:spLocks noGrp="1"/>
          </p:cNvSpPr>
          <p:nvPr>
            <p:ph type="subTitle" idx="1"/>
          </p:nvPr>
        </p:nvSpPr>
        <p:spPr>
          <a:xfrm>
            <a:off x="1277900" y="3891971"/>
            <a:ext cx="29466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5"/>
          <p:cNvSpPr txBox="1">
            <a:spLocks noGrp="1"/>
          </p:cNvSpPr>
          <p:nvPr>
            <p:ph type="title" idx="2"/>
          </p:nvPr>
        </p:nvSpPr>
        <p:spPr>
          <a:xfrm>
            <a:off x="5016931" y="3458072"/>
            <a:ext cx="27723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9" name="Google Shape;89;p5"/>
          <p:cNvSpPr txBox="1">
            <a:spLocks noGrp="1"/>
          </p:cNvSpPr>
          <p:nvPr>
            <p:ph type="subTitle" idx="3"/>
          </p:nvPr>
        </p:nvSpPr>
        <p:spPr>
          <a:xfrm>
            <a:off x="4929775" y="3889814"/>
            <a:ext cx="29466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5"/>
          <p:cNvSpPr txBox="1">
            <a:spLocks noGrp="1"/>
          </p:cNvSpPr>
          <p:nvPr>
            <p:ph type="title" idx="4"/>
          </p:nvPr>
        </p:nvSpPr>
        <p:spPr>
          <a:xfrm>
            <a:off x="1712700" y="0"/>
            <a:ext cx="5723400" cy="1144200"/>
          </a:xfrm>
          <a:prstGeom prst="rect">
            <a:avLst/>
          </a:prstGeom>
          <a:solidFill>
            <a:schemeClr val="accent2"/>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5"/>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000130"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8571687"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094" y="4574041"/>
            <a:ext cx="570000" cy="5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8571788" y="4574818"/>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14397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42956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57594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3761"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761"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1713150" y="0"/>
            <a:ext cx="57177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6"/>
          <p:cNvSpPr/>
          <p:nvPr/>
        </p:nvSpPr>
        <p:spPr>
          <a:xfrm>
            <a:off x="11460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42979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7"/>
          <p:cNvSpPr txBox="1">
            <a:spLocks noGrp="1"/>
          </p:cNvSpPr>
          <p:nvPr>
            <p:ph type="subTitle" idx="1"/>
          </p:nvPr>
        </p:nvSpPr>
        <p:spPr>
          <a:xfrm>
            <a:off x="708825" y="2210825"/>
            <a:ext cx="3409800" cy="18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7"/>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429045"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86025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71875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629008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686117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8000300"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5718752"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2" y="456886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txBox="1">
            <a:spLocks noGrp="1"/>
          </p:cNvSpPr>
          <p:nvPr>
            <p:ph type="title"/>
          </p:nvPr>
        </p:nvSpPr>
        <p:spPr>
          <a:xfrm>
            <a:off x="0" y="0"/>
            <a:ext cx="4576200" cy="1144200"/>
          </a:xfrm>
          <a:prstGeom prst="rect">
            <a:avLst/>
          </a:prstGeom>
          <a:solidFill>
            <a:schemeClr val="accent4"/>
          </a:solidFill>
        </p:spPr>
        <p:txBody>
          <a:bodyPr spcFirstLastPara="1" wrap="square" lIns="684000" tIns="270000" rIns="91425" bIns="0"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7"/>
          <p:cNvGrpSpPr/>
          <p:nvPr/>
        </p:nvGrpSpPr>
        <p:grpSpPr>
          <a:xfrm>
            <a:off x="5146790" y="0"/>
            <a:ext cx="572245" cy="1144299"/>
            <a:chOff x="5714986" y="0"/>
            <a:chExt cx="572245" cy="1144299"/>
          </a:xfrm>
        </p:grpSpPr>
        <p:sp>
          <p:nvSpPr>
            <p:cNvPr id="126" name="Google Shape;126;p7"/>
            <p:cNvSpPr/>
            <p:nvPr/>
          </p:nvSpPr>
          <p:spPr>
            <a:xfrm>
              <a:off x="571498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14986"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4576098" y="0"/>
            <a:ext cx="572245" cy="1144299"/>
            <a:chOff x="5716869" y="0"/>
            <a:chExt cx="572245" cy="1144299"/>
          </a:xfrm>
        </p:grpSpPr>
        <p:sp>
          <p:nvSpPr>
            <p:cNvPr id="129" name="Google Shape;129;p7"/>
            <p:cNvSpPr/>
            <p:nvPr/>
          </p:nvSpPr>
          <p:spPr>
            <a:xfrm>
              <a:off x="5716869"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5716869"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524266" y="572200"/>
            <a:ext cx="2796600" cy="2421000"/>
          </a:xfrm>
          <a:prstGeom prst="rect">
            <a:avLst/>
          </a:prstGeom>
          <a:noFill/>
        </p:spPr>
        <p:txBody>
          <a:bodyPr spcFirstLastPara="1" wrap="square" lIns="90000" tIns="270000" rIns="91425" bIns="0" anchor="ctr" anchorCtr="0">
            <a:noAutofit/>
          </a:bodyPr>
          <a:lstStyle>
            <a:lvl1pPr lvl="0" algn="ctr" rtl="0">
              <a:lnSpc>
                <a:spcPct val="90000"/>
              </a:lnSpc>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3" name="Google Shape;133;p8"/>
          <p:cNvGrpSpPr/>
          <p:nvPr/>
        </p:nvGrpSpPr>
        <p:grpSpPr>
          <a:xfrm>
            <a:off x="0" y="-35"/>
            <a:ext cx="9144007" cy="5138775"/>
            <a:chOff x="0" y="-35"/>
            <a:chExt cx="9144007" cy="5138775"/>
          </a:xfrm>
        </p:grpSpPr>
        <p:sp>
          <p:nvSpPr>
            <p:cNvPr id="134" name="Google Shape;134;p8"/>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8002013"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714075" y="1176"/>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8571788" y="343371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1094" y="4568740"/>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8571788" y="4004054"/>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57176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subTitle" idx="1"/>
          </p:nvPr>
        </p:nvSpPr>
        <p:spPr>
          <a:xfrm>
            <a:off x="559350" y="1619200"/>
            <a:ext cx="30042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Anton"/>
              <a:buNone/>
              <a:defRPr>
                <a:latin typeface="Anton"/>
                <a:ea typeface="Anton"/>
                <a:cs typeface="Anton"/>
                <a:sym typeface="Anton"/>
              </a:defRPr>
            </a:lvl1pPr>
            <a:lvl2pPr lvl="1">
              <a:lnSpc>
                <a:spcPct val="100000"/>
              </a:lnSpc>
              <a:spcBef>
                <a:spcPts val="0"/>
              </a:spcBef>
              <a:spcAft>
                <a:spcPts val="0"/>
              </a:spcAft>
              <a:buSzPts val="1800"/>
              <a:buFont typeface="Anton"/>
              <a:buNone/>
              <a:defRPr sz="1800">
                <a:latin typeface="Anton"/>
                <a:ea typeface="Anton"/>
                <a:cs typeface="Anton"/>
                <a:sym typeface="Anton"/>
              </a:defRPr>
            </a:lvl2pPr>
            <a:lvl3pPr lvl="2">
              <a:lnSpc>
                <a:spcPct val="100000"/>
              </a:lnSpc>
              <a:spcBef>
                <a:spcPts val="0"/>
              </a:spcBef>
              <a:spcAft>
                <a:spcPts val="0"/>
              </a:spcAft>
              <a:buSzPts val="1800"/>
              <a:buFont typeface="Anton"/>
              <a:buNone/>
              <a:defRPr sz="1800">
                <a:latin typeface="Anton"/>
                <a:ea typeface="Anton"/>
                <a:cs typeface="Anton"/>
                <a:sym typeface="Anton"/>
              </a:defRPr>
            </a:lvl3pPr>
            <a:lvl4pPr lvl="3">
              <a:lnSpc>
                <a:spcPct val="100000"/>
              </a:lnSpc>
              <a:spcBef>
                <a:spcPts val="0"/>
              </a:spcBef>
              <a:spcAft>
                <a:spcPts val="0"/>
              </a:spcAft>
              <a:buSzPts val="1800"/>
              <a:buFont typeface="Anton"/>
              <a:buNone/>
              <a:defRPr sz="1800">
                <a:latin typeface="Anton"/>
                <a:ea typeface="Anton"/>
                <a:cs typeface="Anton"/>
                <a:sym typeface="Anton"/>
              </a:defRPr>
            </a:lvl4pPr>
            <a:lvl5pPr lvl="4">
              <a:lnSpc>
                <a:spcPct val="100000"/>
              </a:lnSpc>
              <a:spcBef>
                <a:spcPts val="0"/>
              </a:spcBef>
              <a:spcAft>
                <a:spcPts val="0"/>
              </a:spcAft>
              <a:buSzPts val="1800"/>
              <a:buFont typeface="Anton"/>
              <a:buNone/>
              <a:defRPr sz="1800">
                <a:latin typeface="Anton"/>
                <a:ea typeface="Anton"/>
                <a:cs typeface="Anton"/>
                <a:sym typeface="Anton"/>
              </a:defRPr>
            </a:lvl5pPr>
            <a:lvl6pPr lvl="5">
              <a:lnSpc>
                <a:spcPct val="100000"/>
              </a:lnSpc>
              <a:spcBef>
                <a:spcPts val="0"/>
              </a:spcBef>
              <a:spcAft>
                <a:spcPts val="0"/>
              </a:spcAft>
              <a:buSzPts val="1800"/>
              <a:buFont typeface="Anton"/>
              <a:buNone/>
              <a:defRPr sz="1800">
                <a:latin typeface="Anton"/>
                <a:ea typeface="Anton"/>
                <a:cs typeface="Anton"/>
                <a:sym typeface="Anton"/>
              </a:defRPr>
            </a:lvl6pPr>
            <a:lvl7pPr lvl="6">
              <a:lnSpc>
                <a:spcPct val="100000"/>
              </a:lnSpc>
              <a:spcBef>
                <a:spcPts val="0"/>
              </a:spcBef>
              <a:spcAft>
                <a:spcPts val="0"/>
              </a:spcAft>
              <a:buSzPts val="1800"/>
              <a:buFont typeface="Anton"/>
              <a:buNone/>
              <a:defRPr sz="1800">
                <a:latin typeface="Anton"/>
                <a:ea typeface="Anton"/>
                <a:cs typeface="Anton"/>
                <a:sym typeface="Anton"/>
              </a:defRPr>
            </a:lvl7pPr>
            <a:lvl8pPr lvl="7">
              <a:lnSpc>
                <a:spcPct val="100000"/>
              </a:lnSpc>
              <a:spcBef>
                <a:spcPts val="0"/>
              </a:spcBef>
              <a:spcAft>
                <a:spcPts val="0"/>
              </a:spcAft>
              <a:buSzPts val="1800"/>
              <a:buFont typeface="Anton"/>
              <a:buNone/>
              <a:defRPr sz="1800">
                <a:latin typeface="Anton"/>
                <a:ea typeface="Anton"/>
                <a:cs typeface="Anton"/>
                <a:sym typeface="Anton"/>
              </a:defRPr>
            </a:lvl8pPr>
            <a:lvl9pPr lvl="8">
              <a:lnSpc>
                <a:spcPct val="100000"/>
              </a:lnSpc>
              <a:spcBef>
                <a:spcPts val="0"/>
              </a:spcBef>
              <a:spcAft>
                <a:spcPts val="0"/>
              </a:spcAft>
              <a:buSzPts val="1800"/>
              <a:buFont typeface="Anton"/>
              <a:buNone/>
              <a:defRPr sz="1800">
                <a:latin typeface="Anton"/>
                <a:ea typeface="Anton"/>
                <a:cs typeface="Anton"/>
                <a:sym typeface="Anton"/>
              </a:defRPr>
            </a:lvl9pPr>
          </a:lstStyle>
          <a:p>
            <a:endParaRPr/>
          </a:p>
        </p:txBody>
      </p:sp>
      <p:sp>
        <p:nvSpPr>
          <p:cNvPr id="146" name="Google Shape;146;p9"/>
          <p:cNvSpPr txBox="1">
            <a:spLocks noGrp="1"/>
          </p:cNvSpPr>
          <p:nvPr>
            <p:ph type="body" idx="2"/>
          </p:nvPr>
        </p:nvSpPr>
        <p:spPr>
          <a:xfrm>
            <a:off x="559350" y="2129000"/>
            <a:ext cx="3201600" cy="2198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47" name="Google Shape;147;p9"/>
          <p:cNvSpPr txBox="1">
            <a:spLocks noGrp="1"/>
          </p:cNvSpPr>
          <p:nvPr>
            <p:ph type="title"/>
          </p:nvPr>
        </p:nvSpPr>
        <p:spPr>
          <a:xfrm>
            <a:off x="2288200" y="0"/>
            <a:ext cx="45675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2288200" y="1999650"/>
            <a:ext cx="45675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Montserrat"/>
              <a:buNone/>
              <a:defRPr sz="3000" b="1">
                <a:solidFill>
                  <a:schemeClr val="accent3"/>
                </a:solidFill>
                <a:latin typeface="Montserrat"/>
                <a:ea typeface="Montserrat"/>
                <a:cs typeface="Montserrat"/>
                <a:sym typeface="Montserrat"/>
              </a:defRPr>
            </a:lvl1pPr>
            <a:lvl2pPr lvl="1">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2pPr>
            <a:lvl3pPr lvl="2">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3pPr>
            <a:lvl4pPr lvl="3">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4pPr>
            <a:lvl5pPr lvl="4">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5pPr>
            <a:lvl6pPr lvl="5">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6pPr>
            <a:lvl7pPr lvl="6">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7pPr>
            <a:lvl8pPr lvl="7">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8pPr>
            <a:lvl9pPr lvl="8">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Nunito"/>
              <a:buChar char="●"/>
              <a:defRPr>
                <a:solidFill>
                  <a:schemeClr val="accent5"/>
                </a:solidFill>
                <a:latin typeface="Nunito"/>
                <a:ea typeface="Nunito"/>
                <a:cs typeface="Nunito"/>
                <a:sym typeface="Nunito"/>
              </a:defRPr>
            </a:lvl1pPr>
            <a:lvl2pPr marL="914400" lvl="1"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2pPr>
            <a:lvl3pPr marL="1371600" lvl="2"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3pPr>
            <a:lvl4pPr marL="1828800" lvl="3"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4pPr>
            <a:lvl5pPr marL="2286000" lvl="4"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5pPr>
            <a:lvl6pPr marL="2743200" lvl="5"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6pPr>
            <a:lvl7pPr marL="3200400" lvl="6"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7pPr>
            <a:lvl8pPr marL="3657600" lvl="7"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8pPr>
            <a:lvl9pPr marL="4114800" lvl="8" indent="-317500">
              <a:lnSpc>
                <a:spcPct val="100000"/>
              </a:lnSpc>
              <a:spcBef>
                <a:spcPts val="1600"/>
              </a:spcBef>
              <a:spcAft>
                <a:spcPts val="1600"/>
              </a:spcAft>
              <a:buClr>
                <a:schemeClr val="accent5"/>
              </a:buClr>
              <a:buSzPts val="1400"/>
              <a:buFont typeface="Nunito"/>
              <a:buChar char="■"/>
              <a:defRPr>
                <a:solidFill>
                  <a:schemeClr val="accent5"/>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5"/>
        <p:cNvGrpSpPr/>
        <p:nvPr/>
      </p:nvGrpSpPr>
      <p:grpSpPr>
        <a:xfrm>
          <a:off x="0" y="0"/>
          <a:ext cx="0" cy="0"/>
          <a:chOff x="0" y="0"/>
          <a:chExt cx="0" cy="0"/>
        </a:xfrm>
      </p:grpSpPr>
      <p:sp>
        <p:nvSpPr>
          <p:cNvPr id="506" name="Google Shape;50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7" name="Google Shape;50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JioUCJ3QRR3HQmixubeU3-Z4fdNSkKd2gzPB1Qq7UDw/copy"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0.xml"/><Relationship Id="rId3" Type="http://schemas.openxmlformats.org/officeDocument/2006/relationships/hyperlink" Target="http://bit.ly/2Tynxth" TargetMode="External"/><Relationship Id="rId7" Type="http://schemas.openxmlformats.org/officeDocument/2006/relationships/slide" Target="slide24.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5.xml"/><Relationship Id="rId11" Type="http://schemas.openxmlformats.org/officeDocument/2006/relationships/slide" Target="slide29.xml"/><Relationship Id="rId5" Type="http://schemas.openxmlformats.org/officeDocument/2006/relationships/hyperlink" Target="http://bit.ly/33VAFh3" TargetMode="External"/><Relationship Id="rId10" Type="http://schemas.openxmlformats.org/officeDocument/2006/relationships/slide" Target="slide28.xml"/><Relationship Id="rId4" Type="http://schemas.openxmlformats.org/officeDocument/2006/relationships/hyperlink" Target="http://bit.ly/30B07Gq" TargetMode="External"/><Relationship Id="rId9" Type="http://schemas.openxmlformats.org/officeDocument/2006/relationships/slide" Target="slide27.xml"/><Relationship Id="rId14" Type="http://schemas.openxmlformats.org/officeDocument/2006/relationships/slide" Target="slide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photo/doctor-old-woman-holding-hands_5199941.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hyperlink" Target="https://www.freepik.com/free-vector/business-presentation-template-flat-style_2079918.htm/?utm_source=slidesgo_template&amp;utm_medium=referral-link&amp;utm_campaign=sg_resources&amp;utm_content=freepik" TargetMode="External"/><Relationship Id="rId5" Type="http://schemas.openxmlformats.org/officeDocument/2006/relationships/hyperlink" Target="https://www.freepik.com/free-photo/close-up-nurse-with-stethoscope_7533219.htm/?utm_source=slidesgo_template&amp;utm_medium=referral-link&amp;utm_campaign=sg_resources&amp;utm_content=freepik" TargetMode="External"/><Relationship Id="rId4" Type="http://schemas.openxmlformats.org/officeDocument/2006/relationships/hyperlink" Target="https://www.freepik.com/free-photo/nurse-showing-muscles_7533940.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low-angle-nurses-teamwork_7533916.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www.freepik.com/free-vector/business-presentation-template-flat-style_2079920.htm/?utm_source=slidesgo_template&amp;utm_medium=referral-link&amp;utm_campaign=sg_resources&amp;utm_content=freepik" TargetMode="External"/><Relationship Id="rId5" Type="http://schemas.openxmlformats.org/officeDocument/2006/relationships/hyperlink" Target="https://www.freepik.com/free-photo/nurse-holding-ampoule_7533928.htm/?utm_source=slidesgo_template&amp;utm_medium=referral-link&amp;utm_campaign=sg_resources&amp;utm_content=freepik" TargetMode="External"/><Relationship Id="rId4" Type="http://schemas.openxmlformats.org/officeDocument/2006/relationships/hyperlink" Target="https://www.freepik.com/free-photo/nurse-with-hands-heart-shape_7533943.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hyperlink" Target="https://fonts.google.com/specimen/Nunit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7.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9.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0"/>
          <p:cNvSpPr txBox="1">
            <a:spLocks noGrp="1"/>
          </p:cNvSpPr>
          <p:nvPr>
            <p:ph type="ctrTitle"/>
          </p:nvPr>
        </p:nvSpPr>
        <p:spPr>
          <a:xfrm>
            <a:off x="1836575" y="1982714"/>
            <a:ext cx="5470800" cy="14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b="0" dirty="0"/>
              <a:t>Basics Web development Front End </a:t>
            </a:r>
            <a:endParaRPr dirty="0"/>
          </a:p>
        </p:txBody>
      </p:sp>
      <p:sp>
        <p:nvSpPr>
          <p:cNvPr id="514" name="Google Shape;514;p30"/>
          <p:cNvSpPr txBox="1">
            <a:spLocks noGrp="1"/>
          </p:cNvSpPr>
          <p:nvPr>
            <p:ph type="subTitle" idx="1"/>
          </p:nvPr>
        </p:nvSpPr>
        <p:spPr>
          <a:xfrm>
            <a:off x="3116400" y="3400884"/>
            <a:ext cx="29112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Made by Yehia Khaled </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9"/>
          <p:cNvSpPr txBox="1">
            <a:spLocks noGrp="1"/>
          </p:cNvSpPr>
          <p:nvPr>
            <p:ph type="subTitle" idx="2"/>
          </p:nvPr>
        </p:nvSpPr>
        <p:spPr>
          <a:xfrm>
            <a:off x="2363525" y="2177474"/>
            <a:ext cx="4417200" cy="1144200"/>
          </a:xfrm>
          <a:prstGeom prst="rect">
            <a:avLst/>
          </a:prstGeom>
        </p:spPr>
        <p:txBody>
          <a:bodyPr spcFirstLastPara="1" wrap="square" lIns="360000" tIns="91425" rIns="360000" bIns="91425" anchor="ctr" anchorCtr="0">
            <a:noAutofit/>
          </a:bodyPr>
          <a:lstStyle/>
          <a:p>
            <a:pPr marL="0" lvl="0" indent="0" algn="ctr" rtl="0">
              <a:spcBef>
                <a:spcPts val="0"/>
              </a:spcBef>
              <a:spcAft>
                <a:spcPts val="0"/>
              </a:spcAft>
              <a:buNone/>
            </a:pPr>
            <a:r>
              <a:rPr lang="en" sz="1700"/>
              <a:t>“Venus has a beautiful name and is the second planet from the Sun. It’s terribly hot, even hotter than Mercury”</a:t>
            </a:r>
            <a:endParaRPr sz="1700"/>
          </a:p>
        </p:txBody>
      </p:sp>
      <p:sp>
        <p:nvSpPr>
          <p:cNvPr id="692" name="Google Shape;692;p39"/>
          <p:cNvSpPr txBox="1">
            <a:spLocks noGrp="1"/>
          </p:cNvSpPr>
          <p:nvPr>
            <p:ph type="subTitle" idx="1"/>
          </p:nvPr>
        </p:nvSpPr>
        <p:spPr>
          <a:xfrm>
            <a:off x="2363525" y="3321674"/>
            <a:ext cx="4417200" cy="539400"/>
          </a:xfrm>
          <a:prstGeom prst="rect">
            <a:avLst/>
          </a:prstGeom>
        </p:spPr>
        <p:txBody>
          <a:bodyPr spcFirstLastPara="1" wrap="square" lIns="720000" tIns="91425" rIns="720000" bIns="91425" anchor="ctr" anchorCtr="0">
            <a:noAutofit/>
          </a:bodyPr>
          <a:lstStyle/>
          <a:p>
            <a:pPr marL="0" lvl="0" indent="0" algn="ctr" rtl="0">
              <a:spcBef>
                <a:spcPts val="0"/>
              </a:spcBef>
              <a:spcAft>
                <a:spcPts val="0"/>
              </a:spcAft>
              <a:buNone/>
            </a:pPr>
            <a:r>
              <a:rPr lang="en"/>
              <a:t>—Someone Famous</a:t>
            </a:r>
            <a:endParaRPr/>
          </a:p>
        </p:txBody>
      </p:sp>
      <p:sp>
        <p:nvSpPr>
          <p:cNvPr id="693" name="Google Shape;693;p39"/>
          <p:cNvSpPr txBox="1">
            <a:spLocks noGrp="1"/>
          </p:cNvSpPr>
          <p:nvPr>
            <p:ph type="title"/>
          </p:nvPr>
        </p:nvSpPr>
        <p:spPr>
          <a:xfrm>
            <a:off x="1147775" y="0"/>
            <a:ext cx="68529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RESEARCH AND</a:t>
            </a:r>
            <a:r>
              <a:rPr lang="en"/>
              <a:t> PUBLICATIONS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0"/>
          <p:cNvSpPr txBox="1">
            <a:spLocks noGrp="1"/>
          </p:cNvSpPr>
          <p:nvPr>
            <p:ph type="body" idx="1"/>
          </p:nvPr>
        </p:nvSpPr>
        <p:spPr>
          <a:xfrm>
            <a:off x="711634" y="1833229"/>
            <a:ext cx="3398400" cy="26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resources here:</a:t>
            </a:r>
            <a:endParaRPr/>
          </a:p>
          <a:p>
            <a:pPr marL="457200" lvl="0" indent="-317500" algn="l" rtl="0">
              <a:spcBef>
                <a:spcPts val="1600"/>
              </a:spcBef>
              <a:spcAft>
                <a:spcPts val="0"/>
              </a:spcAft>
              <a:buSzPts val="1400"/>
              <a:buChar char="■"/>
            </a:pPr>
            <a:r>
              <a:rPr lang="en"/>
              <a:t>You can list your reference websites or publications here</a:t>
            </a:r>
            <a:endParaRPr/>
          </a:p>
          <a:p>
            <a:pPr marL="457200" lvl="0" indent="-317500" algn="l" rtl="0">
              <a:spcBef>
                <a:spcPts val="0"/>
              </a:spcBef>
              <a:spcAft>
                <a:spcPts val="0"/>
              </a:spcAft>
              <a:buSzPts val="1400"/>
              <a:buChar char="■"/>
            </a:pPr>
            <a:r>
              <a:rPr lang="en">
                <a:solidFill>
                  <a:schemeClr val="dk1"/>
                </a:solidFill>
              </a:rPr>
              <a:t>You can also replace the image on the screen if you want to do so</a:t>
            </a:r>
            <a:endParaRPr/>
          </a:p>
          <a:p>
            <a:pPr marL="457200" lvl="0" indent="-317500" algn="l" rtl="0">
              <a:spcBef>
                <a:spcPts val="0"/>
              </a:spcBef>
              <a:spcAft>
                <a:spcPts val="0"/>
              </a:spcAft>
              <a:buSzPts val="1400"/>
              <a:buChar char="■"/>
            </a:pPr>
            <a:r>
              <a:rPr lang="en">
                <a:solidFill>
                  <a:schemeClr val="dk1"/>
                </a:solidFill>
              </a:rPr>
              <a:t>In Google Slides, right-click it and choose Replace Image</a:t>
            </a:r>
            <a:endParaRPr/>
          </a:p>
          <a:p>
            <a:pPr marL="457200" lvl="0" indent="-317500" algn="l" rtl="0">
              <a:spcBef>
                <a:spcPts val="0"/>
              </a:spcBef>
              <a:spcAft>
                <a:spcPts val="0"/>
              </a:spcAft>
              <a:buSzPts val="1400"/>
              <a:buChar char="■"/>
            </a:pPr>
            <a:r>
              <a:rPr lang="en">
                <a:solidFill>
                  <a:schemeClr val="dk1"/>
                </a:solidFill>
              </a:rPr>
              <a:t>In PowerPoint, right-click it and choose Change Picture</a:t>
            </a:r>
            <a:endParaRPr/>
          </a:p>
        </p:txBody>
      </p:sp>
      <p:sp>
        <p:nvSpPr>
          <p:cNvPr id="699" name="Google Shape;699;p40"/>
          <p:cNvSpPr txBox="1">
            <a:spLocks noGrp="1"/>
          </p:cNvSpPr>
          <p:nvPr>
            <p:ph type="title"/>
          </p:nvPr>
        </p:nvSpPr>
        <p:spPr>
          <a:xfrm>
            <a:off x="0" y="0"/>
            <a:ext cx="6288300" cy="1144200"/>
          </a:xfrm>
          <a:prstGeom prst="rect">
            <a:avLst/>
          </a:prstGeom>
        </p:spPr>
        <p:txBody>
          <a:bodyPr spcFirstLastPara="1" wrap="square" lIns="684000" tIns="270000" rIns="91425" bIns="0" anchor="ctr" anchorCtr="0">
            <a:noAutofit/>
          </a:bodyPr>
          <a:lstStyle/>
          <a:p>
            <a:pPr marL="0" lvl="0" indent="0" algn="l" rtl="0">
              <a:spcBef>
                <a:spcPts val="0"/>
              </a:spcBef>
              <a:spcAft>
                <a:spcPts val="0"/>
              </a:spcAft>
              <a:buNone/>
            </a:pPr>
            <a:r>
              <a:rPr lang="en" b="0"/>
              <a:t>RESEARCH</a:t>
            </a:r>
            <a:r>
              <a:rPr lang="en"/>
              <a:t> RESOURCES</a:t>
            </a:r>
            <a:endParaRPr/>
          </a:p>
        </p:txBody>
      </p:sp>
      <p:grpSp>
        <p:nvGrpSpPr>
          <p:cNvPr id="700" name="Google Shape;700;p40"/>
          <p:cNvGrpSpPr/>
          <p:nvPr/>
        </p:nvGrpSpPr>
        <p:grpSpPr>
          <a:xfrm rot="-5400000">
            <a:off x="5173713" y="1225130"/>
            <a:ext cx="2655370" cy="3852487"/>
            <a:chOff x="875868" y="1229394"/>
            <a:chExt cx="2135400" cy="3098100"/>
          </a:xfrm>
        </p:grpSpPr>
        <p:sp>
          <p:nvSpPr>
            <p:cNvPr id="701" name="Google Shape;701;p40"/>
            <p:cNvSpPr/>
            <p:nvPr/>
          </p:nvSpPr>
          <p:spPr>
            <a:xfrm>
              <a:off x="875868" y="1229394"/>
              <a:ext cx="2135400" cy="3098100"/>
            </a:xfrm>
            <a:prstGeom prst="roundRect">
              <a:avLst>
                <a:gd name="adj" fmla="val 71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746944" y="1295932"/>
              <a:ext cx="384300" cy="31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905769" y="4205955"/>
              <a:ext cx="75900" cy="75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4" name="Google Shape;704;p40"/>
          <p:cNvPicPr preferRelativeResize="0"/>
          <p:nvPr/>
        </p:nvPicPr>
        <p:blipFill rotWithShape="1">
          <a:blip r:embed="rId3">
            <a:alphaModFix/>
          </a:blip>
          <a:srcRect l="6626" r="6635"/>
          <a:stretch/>
        </p:blipFill>
        <p:spPr>
          <a:xfrm>
            <a:off x="4782550" y="2029350"/>
            <a:ext cx="3437700" cy="2229300"/>
          </a:xfrm>
          <a:prstGeom prst="roundRect">
            <a:avLst>
              <a:gd name="adj" fmla="val 4605"/>
            </a:avLst>
          </a:prstGeom>
          <a:noFill/>
          <a:ln w="19050" cap="flat" cmpd="sng">
            <a:solidFill>
              <a:srgbClr val="FFFFFF"/>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0" name="Google Shape;710;p41"/>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PREVENTION</a:t>
            </a:r>
            <a:endParaRPr/>
          </a:p>
        </p:txBody>
      </p:sp>
      <p:sp>
        <p:nvSpPr>
          <p:cNvPr id="711" name="Google Shape;711;p41"/>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5"/>
        <p:cNvGrpSpPr/>
        <p:nvPr/>
      </p:nvGrpSpPr>
      <p:grpSpPr>
        <a:xfrm>
          <a:off x="0" y="0"/>
          <a:ext cx="0" cy="0"/>
          <a:chOff x="0" y="0"/>
          <a:chExt cx="0" cy="0"/>
        </a:xfrm>
      </p:grpSpPr>
      <p:sp>
        <p:nvSpPr>
          <p:cNvPr id="716" name="Google Shape;716;p42"/>
          <p:cNvSpPr txBox="1">
            <a:spLocks noGrp="1"/>
          </p:cNvSpPr>
          <p:nvPr>
            <p:ph type="title"/>
          </p:nvPr>
        </p:nvSpPr>
        <p:spPr>
          <a:xfrm>
            <a:off x="524266" y="572200"/>
            <a:ext cx="2796600" cy="24210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3"/>
          <p:cNvSpPr txBox="1">
            <a:spLocks noGrp="1"/>
          </p:cNvSpPr>
          <p:nvPr>
            <p:ph type="title" idx="4"/>
          </p:nvPr>
        </p:nvSpPr>
        <p:spPr>
          <a:xfrm>
            <a:off x="1712700" y="0"/>
            <a:ext cx="57234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FACTORS</a:t>
            </a:r>
            <a:r>
              <a:rPr lang="en"/>
              <a:t> TO CONSIDER</a:t>
            </a:r>
            <a:endParaRPr/>
          </a:p>
        </p:txBody>
      </p:sp>
      <p:sp>
        <p:nvSpPr>
          <p:cNvPr id="722" name="Google Shape;722;p43"/>
          <p:cNvSpPr txBox="1">
            <a:spLocks noGrp="1"/>
          </p:cNvSpPr>
          <p:nvPr>
            <p:ph type="title" idx="2"/>
          </p:nvPr>
        </p:nvSpPr>
        <p:spPr>
          <a:xfrm>
            <a:off x="5002130" y="3458072"/>
            <a:ext cx="27723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 2</a:t>
            </a:r>
            <a:endParaRPr/>
          </a:p>
        </p:txBody>
      </p:sp>
      <p:sp>
        <p:nvSpPr>
          <p:cNvPr id="723" name="Google Shape;723;p43"/>
          <p:cNvSpPr txBox="1">
            <a:spLocks noGrp="1"/>
          </p:cNvSpPr>
          <p:nvPr>
            <p:ph type="subTitle" idx="1"/>
          </p:nvPr>
        </p:nvSpPr>
        <p:spPr>
          <a:xfrm>
            <a:off x="1277900" y="3891971"/>
            <a:ext cx="2946600" cy="82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a:t>
            </a:r>
            <a:endParaRPr/>
          </a:p>
        </p:txBody>
      </p:sp>
      <p:sp>
        <p:nvSpPr>
          <p:cNvPr id="724" name="Google Shape;724;p43"/>
          <p:cNvSpPr txBox="1">
            <a:spLocks noGrp="1"/>
          </p:cNvSpPr>
          <p:nvPr>
            <p:ph type="title"/>
          </p:nvPr>
        </p:nvSpPr>
        <p:spPr>
          <a:xfrm>
            <a:off x="1360824" y="3458072"/>
            <a:ext cx="27513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FACTOR 1</a:t>
            </a:r>
            <a:endParaRPr/>
          </a:p>
        </p:txBody>
      </p:sp>
      <p:sp>
        <p:nvSpPr>
          <p:cNvPr id="725" name="Google Shape;725;p43"/>
          <p:cNvSpPr txBox="1">
            <a:spLocks noGrp="1"/>
          </p:cNvSpPr>
          <p:nvPr>
            <p:ph type="subTitle" idx="3"/>
          </p:nvPr>
        </p:nvSpPr>
        <p:spPr>
          <a:xfrm>
            <a:off x="4929775" y="3889814"/>
            <a:ext cx="2946600" cy="8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 and the fourth- brightest object in the sky</a:t>
            </a:r>
            <a:endParaRPr/>
          </a:p>
          <a:p>
            <a:pPr marL="0" lvl="0" indent="0" algn="ctr" rtl="0">
              <a:spcBef>
                <a:spcPts val="0"/>
              </a:spcBef>
              <a:spcAft>
                <a:spcPts val="0"/>
              </a:spcAft>
              <a:buNone/>
            </a:pPr>
            <a:endParaRPr/>
          </a:p>
        </p:txBody>
      </p:sp>
      <p:grpSp>
        <p:nvGrpSpPr>
          <p:cNvPr id="726" name="Google Shape;726;p43"/>
          <p:cNvGrpSpPr/>
          <p:nvPr/>
        </p:nvGrpSpPr>
        <p:grpSpPr>
          <a:xfrm>
            <a:off x="2184725" y="2211148"/>
            <a:ext cx="1133100" cy="1133100"/>
            <a:chOff x="2254700" y="1716450"/>
            <a:chExt cx="1133100" cy="1133100"/>
          </a:xfrm>
        </p:grpSpPr>
        <p:sp>
          <p:nvSpPr>
            <p:cNvPr id="727" name="Google Shape;727;p43"/>
            <p:cNvSpPr/>
            <p:nvPr/>
          </p:nvSpPr>
          <p:spPr>
            <a:xfrm>
              <a:off x="2254700" y="1716450"/>
              <a:ext cx="1133100" cy="113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43"/>
            <p:cNvGrpSpPr/>
            <p:nvPr/>
          </p:nvGrpSpPr>
          <p:grpSpPr>
            <a:xfrm>
              <a:off x="2518180" y="2019928"/>
              <a:ext cx="606146" cy="526152"/>
              <a:chOff x="-28462125" y="3199700"/>
              <a:chExt cx="298550" cy="259150"/>
            </a:xfrm>
          </p:grpSpPr>
          <p:sp>
            <p:nvSpPr>
              <p:cNvPr id="729" name="Google Shape;729;p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 name="Google Shape;732;p43"/>
          <p:cNvGrpSpPr/>
          <p:nvPr/>
        </p:nvGrpSpPr>
        <p:grpSpPr>
          <a:xfrm>
            <a:off x="5826000" y="2211148"/>
            <a:ext cx="1133100" cy="1133100"/>
            <a:chOff x="5734000" y="1716450"/>
            <a:chExt cx="1133100" cy="1133100"/>
          </a:xfrm>
        </p:grpSpPr>
        <p:sp>
          <p:nvSpPr>
            <p:cNvPr id="733" name="Google Shape;733;p43"/>
            <p:cNvSpPr/>
            <p:nvPr/>
          </p:nvSpPr>
          <p:spPr>
            <a:xfrm>
              <a:off x="5734000" y="1716450"/>
              <a:ext cx="1133100" cy="113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996685" y="1981461"/>
              <a:ext cx="607720" cy="603101"/>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3"/>
          <p:cNvSpPr/>
          <p:nvPr/>
        </p:nvSpPr>
        <p:spPr>
          <a:xfrm>
            <a:off x="4285784" y="221115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644534" y="221115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7927084" y="221115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4"/>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TREATMENT</a:t>
            </a:r>
            <a:endParaRPr/>
          </a:p>
        </p:txBody>
      </p:sp>
      <p:sp>
        <p:nvSpPr>
          <p:cNvPr id="743" name="Google Shape;743;p44"/>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4" name="Google Shape;744;p44"/>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49" name="Google Shape;749;p45"/>
          <p:cNvGrpSpPr/>
          <p:nvPr/>
        </p:nvGrpSpPr>
        <p:grpSpPr>
          <a:xfrm>
            <a:off x="705600" y="1539650"/>
            <a:ext cx="1597500" cy="3059700"/>
            <a:chOff x="705600" y="1539650"/>
            <a:chExt cx="1597500" cy="3059700"/>
          </a:xfrm>
        </p:grpSpPr>
        <p:sp>
          <p:nvSpPr>
            <p:cNvPr id="750" name="Google Shape;750;p45"/>
            <p:cNvSpPr/>
            <p:nvPr/>
          </p:nvSpPr>
          <p:spPr>
            <a:xfrm>
              <a:off x="705600" y="1539650"/>
              <a:ext cx="1597500" cy="305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828875" y="2094651"/>
              <a:ext cx="1351083" cy="1351077"/>
            </a:xfrm>
            <a:custGeom>
              <a:avLst/>
              <a:gdLst/>
              <a:ahLst/>
              <a:cxnLst/>
              <a:rect l="l" t="t" r="r" b="b"/>
              <a:pathLst>
                <a:path w="8074" h="8073" extrusionOk="0">
                  <a:moveTo>
                    <a:pt x="1" y="0"/>
                  </a:moveTo>
                  <a:lnTo>
                    <a:pt x="1" y="8073"/>
                  </a:lnTo>
                  <a:lnTo>
                    <a:pt x="8073" y="8073"/>
                  </a:lnTo>
                  <a:lnTo>
                    <a:pt x="8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828875" y="1643700"/>
              <a:ext cx="182700" cy="18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5"/>
          <p:cNvGrpSpPr/>
          <p:nvPr/>
        </p:nvGrpSpPr>
        <p:grpSpPr>
          <a:xfrm>
            <a:off x="2743875" y="1539650"/>
            <a:ext cx="1611000" cy="3059700"/>
            <a:chOff x="2718475" y="1539650"/>
            <a:chExt cx="1611000" cy="3059700"/>
          </a:xfrm>
        </p:grpSpPr>
        <p:sp>
          <p:nvSpPr>
            <p:cNvPr id="754" name="Google Shape;754;p45"/>
            <p:cNvSpPr/>
            <p:nvPr/>
          </p:nvSpPr>
          <p:spPr>
            <a:xfrm>
              <a:off x="2718475" y="1539650"/>
              <a:ext cx="1611000" cy="3059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41472" y="2094651"/>
              <a:ext cx="1365071" cy="1351077"/>
            </a:xfrm>
            <a:custGeom>
              <a:avLst/>
              <a:gdLst/>
              <a:ahLst/>
              <a:cxnLst/>
              <a:rect l="l" t="t" r="r" b="b"/>
              <a:pathLst>
                <a:path w="8074" h="8073" extrusionOk="0">
                  <a:moveTo>
                    <a:pt x="1" y="0"/>
                  </a:moveTo>
                  <a:lnTo>
                    <a:pt x="1" y="8073"/>
                  </a:lnTo>
                  <a:lnTo>
                    <a:pt x="8073" y="8073"/>
                  </a:lnTo>
                  <a:lnTo>
                    <a:pt x="8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2841475" y="1643700"/>
              <a:ext cx="182700" cy="18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45"/>
          <p:cNvGrpSpPr/>
          <p:nvPr/>
        </p:nvGrpSpPr>
        <p:grpSpPr>
          <a:xfrm>
            <a:off x="4795650" y="1539650"/>
            <a:ext cx="1597500" cy="3059700"/>
            <a:chOff x="4821050" y="1539650"/>
            <a:chExt cx="1597500" cy="3059700"/>
          </a:xfrm>
        </p:grpSpPr>
        <p:sp>
          <p:nvSpPr>
            <p:cNvPr id="758" name="Google Shape;758;p45"/>
            <p:cNvSpPr/>
            <p:nvPr/>
          </p:nvSpPr>
          <p:spPr>
            <a:xfrm>
              <a:off x="4821050" y="1539650"/>
              <a:ext cx="1597500" cy="305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4942971" y="2094651"/>
              <a:ext cx="1351083" cy="1351077"/>
            </a:xfrm>
            <a:custGeom>
              <a:avLst/>
              <a:gdLst/>
              <a:ahLst/>
              <a:cxnLst/>
              <a:rect l="l" t="t" r="r" b="b"/>
              <a:pathLst>
                <a:path w="8074" h="8073" extrusionOk="0">
                  <a:moveTo>
                    <a:pt x="1" y="0"/>
                  </a:moveTo>
                  <a:lnTo>
                    <a:pt x="1" y="8073"/>
                  </a:lnTo>
                  <a:lnTo>
                    <a:pt x="8073" y="8073"/>
                  </a:lnTo>
                  <a:lnTo>
                    <a:pt x="8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4930275" y="1643700"/>
              <a:ext cx="182700" cy="18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5"/>
          <p:cNvGrpSpPr/>
          <p:nvPr/>
        </p:nvGrpSpPr>
        <p:grpSpPr>
          <a:xfrm>
            <a:off x="6833925" y="1539650"/>
            <a:ext cx="1597500" cy="3059700"/>
            <a:chOff x="6833925" y="1539650"/>
            <a:chExt cx="1597500" cy="3059700"/>
          </a:xfrm>
        </p:grpSpPr>
        <p:sp>
          <p:nvSpPr>
            <p:cNvPr id="762" name="Google Shape;762;p45"/>
            <p:cNvSpPr/>
            <p:nvPr/>
          </p:nvSpPr>
          <p:spPr>
            <a:xfrm>
              <a:off x="6833925" y="1539650"/>
              <a:ext cx="1597500" cy="305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6961292" y="2094651"/>
              <a:ext cx="1351083" cy="1351077"/>
            </a:xfrm>
            <a:custGeom>
              <a:avLst/>
              <a:gdLst/>
              <a:ahLst/>
              <a:cxnLst/>
              <a:rect l="l" t="t" r="r" b="b"/>
              <a:pathLst>
                <a:path w="8074" h="8073" extrusionOk="0">
                  <a:moveTo>
                    <a:pt x="1" y="0"/>
                  </a:moveTo>
                  <a:lnTo>
                    <a:pt x="1" y="8073"/>
                  </a:lnTo>
                  <a:lnTo>
                    <a:pt x="8073" y="8073"/>
                  </a:lnTo>
                  <a:lnTo>
                    <a:pt x="8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6942875" y="1643700"/>
              <a:ext cx="182700" cy="18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5"/>
          <p:cNvGrpSpPr/>
          <p:nvPr/>
        </p:nvGrpSpPr>
        <p:grpSpPr>
          <a:xfrm>
            <a:off x="7373250" y="2449425"/>
            <a:ext cx="525504" cy="641524"/>
            <a:chOff x="-24692276" y="3521923"/>
            <a:chExt cx="237333" cy="289719"/>
          </a:xfrm>
        </p:grpSpPr>
        <p:sp>
          <p:nvSpPr>
            <p:cNvPr id="766" name="Google Shape;766;p45"/>
            <p:cNvSpPr/>
            <p:nvPr/>
          </p:nvSpPr>
          <p:spPr>
            <a:xfrm>
              <a:off x="-24692276" y="3574305"/>
              <a:ext cx="101733" cy="110194"/>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24556676" y="3649040"/>
              <a:ext cx="101733" cy="110977"/>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24692276" y="3701423"/>
              <a:ext cx="101733" cy="110219"/>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24556676" y="3521923"/>
              <a:ext cx="101733" cy="110952"/>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5"/>
          <p:cNvGrpSpPr/>
          <p:nvPr/>
        </p:nvGrpSpPr>
        <p:grpSpPr>
          <a:xfrm>
            <a:off x="5329997" y="2455125"/>
            <a:ext cx="517821" cy="630171"/>
            <a:chOff x="-24704332" y="3894672"/>
            <a:chExt cx="233864" cy="284591"/>
          </a:xfrm>
        </p:grpSpPr>
        <p:sp>
          <p:nvSpPr>
            <p:cNvPr id="771" name="Google Shape;771;p45"/>
            <p:cNvSpPr/>
            <p:nvPr/>
          </p:nvSpPr>
          <p:spPr>
            <a:xfrm>
              <a:off x="-24587783" y="3894672"/>
              <a:ext cx="101436" cy="218749"/>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4538589" y="4128520"/>
              <a:ext cx="68121" cy="16672"/>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24704332" y="3966568"/>
              <a:ext cx="200567" cy="212695"/>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45"/>
          <p:cNvSpPr/>
          <p:nvPr/>
        </p:nvSpPr>
        <p:spPr>
          <a:xfrm>
            <a:off x="3239477" y="2465250"/>
            <a:ext cx="613475" cy="609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45"/>
          <p:cNvGrpSpPr/>
          <p:nvPr/>
        </p:nvGrpSpPr>
        <p:grpSpPr>
          <a:xfrm>
            <a:off x="1202649" y="2470750"/>
            <a:ext cx="602147" cy="598919"/>
            <a:chOff x="-24345605" y="3898677"/>
            <a:chExt cx="278875" cy="277380"/>
          </a:xfrm>
        </p:grpSpPr>
        <p:sp>
          <p:nvSpPr>
            <p:cNvPr id="776" name="Google Shape;776;p4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5"/>
            <p:cNvSpPr/>
            <p:nvPr/>
          </p:nvSpPr>
          <p:spPr>
            <a:xfrm>
              <a:off x="-24345605" y="3898677"/>
              <a:ext cx="278875" cy="277380"/>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45"/>
          <p:cNvSpPr txBox="1">
            <a:spLocks noGrp="1"/>
          </p:cNvSpPr>
          <p:nvPr>
            <p:ph type="title" idx="8"/>
          </p:nvPr>
        </p:nvSpPr>
        <p:spPr>
          <a:xfrm>
            <a:off x="2288200" y="0"/>
            <a:ext cx="4567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CLINICAL</a:t>
            </a:r>
            <a:r>
              <a:rPr lang="en"/>
              <a:t> TRIAL</a:t>
            </a:r>
            <a:endParaRPr/>
          </a:p>
        </p:txBody>
      </p:sp>
      <p:sp>
        <p:nvSpPr>
          <p:cNvPr id="779" name="Google Shape;779;p45"/>
          <p:cNvSpPr txBox="1">
            <a:spLocks noGrp="1"/>
          </p:cNvSpPr>
          <p:nvPr>
            <p:ph type="title"/>
          </p:nvPr>
        </p:nvSpPr>
        <p:spPr>
          <a:xfrm>
            <a:off x="797125" y="3489652"/>
            <a:ext cx="1408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PHASE 0</a:t>
            </a:r>
            <a:endParaRPr>
              <a:solidFill>
                <a:schemeClr val="lt1"/>
              </a:solidFill>
            </a:endParaRPr>
          </a:p>
        </p:txBody>
      </p:sp>
      <p:sp>
        <p:nvSpPr>
          <p:cNvPr id="780" name="Google Shape;780;p45"/>
          <p:cNvSpPr txBox="1">
            <a:spLocks noGrp="1"/>
          </p:cNvSpPr>
          <p:nvPr>
            <p:ph type="subTitle" idx="1"/>
          </p:nvPr>
        </p:nvSpPr>
        <p:spPr>
          <a:xfrm>
            <a:off x="797125" y="3881846"/>
            <a:ext cx="14088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has rings</a:t>
            </a:r>
            <a:endParaRPr>
              <a:solidFill>
                <a:schemeClr val="lt1"/>
              </a:solidFill>
            </a:endParaRPr>
          </a:p>
          <a:p>
            <a:pPr marL="0" lvl="0" indent="0" algn="ctr" rtl="0">
              <a:spcBef>
                <a:spcPts val="1600"/>
              </a:spcBef>
              <a:spcAft>
                <a:spcPts val="1600"/>
              </a:spcAft>
              <a:buNone/>
            </a:pPr>
            <a:endParaRPr>
              <a:solidFill>
                <a:schemeClr val="lt1"/>
              </a:solidFill>
            </a:endParaRPr>
          </a:p>
        </p:txBody>
      </p:sp>
      <p:sp>
        <p:nvSpPr>
          <p:cNvPr id="781" name="Google Shape;781;p45"/>
          <p:cNvSpPr txBox="1">
            <a:spLocks noGrp="1"/>
          </p:cNvSpPr>
          <p:nvPr>
            <p:ph type="title" idx="2"/>
          </p:nvPr>
        </p:nvSpPr>
        <p:spPr>
          <a:xfrm>
            <a:off x="2835429" y="3489652"/>
            <a:ext cx="14196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PHASE 1</a:t>
            </a:r>
            <a:endParaRPr>
              <a:solidFill>
                <a:schemeClr val="lt1"/>
              </a:solidFill>
            </a:endParaRPr>
          </a:p>
        </p:txBody>
      </p:sp>
      <p:sp>
        <p:nvSpPr>
          <p:cNvPr id="782" name="Google Shape;782;p45"/>
          <p:cNvSpPr txBox="1">
            <a:spLocks noGrp="1"/>
          </p:cNvSpPr>
          <p:nvPr>
            <p:ph type="subTitle" idx="3"/>
          </p:nvPr>
        </p:nvSpPr>
        <p:spPr>
          <a:xfrm>
            <a:off x="2839027" y="3881846"/>
            <a:ext cx="14088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Mars is a cold place</a:t>
            </a:r>
            <a:endParaRPr>
              <a:solidFill>
                <a:schemeClr val="lt1"/>
              </a:solidFill>
            </a:endParaRPr>
          </a:p>
          <a:p>
            <a:pPr marL="0" lvl="0" indent="0" algn="ctr" rtl="0">
              <a:spcBef>
                <a:spcPts val="1600"/>
              </a:spcBef>
              <a:spcAft>
                <a:spcPts val="0"/>
              </a:spcAft>
              <a:buNone/>
            </a:pPr>
            <a:endParaRPr>
              <a:solidFill>
                <a:schemeClr val="lt1"/>
              </a:solidFill>
            </a:endParaRPr>
          </a:p>
          <a:p>
            <a:pPr marL="0" lvl="0" indent="0" algn="ctr" rtl="0">
              <a:spcBef>
                <a:spcPts val="1600"/>
              </a:spcBef>
              <a:spcAft>
                <a:spcPts val="0"/>
              </a:spcAft>
              <a:buNone/>
            </a:pPr>
            <a:endParaRPr>
              <a:solidFill>
                <a:schemeClr val="lt1"/>
              </a:solidFill>
            </a:endParaRPr>
          </a:p>
          <a:p>
            <a:pPr marL="0" lvl="0" indent="0" algn="ctr" rtl="0">
              <a:spcBef>
                <a:spcPts val="1600"/>
              </a:spcBef>
              <a:spcAft>
                <a:spcPts val="0"/>
              </a:spcAft>
              <a:buNone/>
            </a:pPr>
            <a:endParaRPr>
              <a:solidFill>
                <a:schemeClr val="lt1"/>
              </a:solidFill>
            </a:endParaRPr>
          </a:p>
        </p:txBody>
      </p:sp>
      <p:sp>
        <p:nvSpPr>
          <p:cNvPr id="783" name="Google Shape;783;p45"/>
          <p:cNvSpPr txBox="1">
            <a:spLocks noGrp="1"/>
          </p:cNvSpPr>
          <p:nvPr>
            <p:ph type="title" idx="4"/>
          </p:nvPr>
        </p:nvSpPr>
        <p:spPr>
          <a:xfrm>
            <a:off x="4886725" y="3489652"/>
            <a:ext cx="1408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2</a:t>
            </a:r>
            <a:endParaRPr/>
          </a:p>
        </p:txBody>
      </p:sp>
      <p:sp>
        <p:nvSpPr>
          <p:cNvPr id="784" name="Google Shape;784;p45"/>
          <p:cNvSpPr txBox="1">
            <a:spLocks noGrp="1"/>
          </p:cNvSpPr>
          <p:nvPr>
            <p:ph type="subTitle" idx="5"/>
          </p:nvPr>
        </p:nvSpPr>
        <p:spPr>
          <a:xfrm>
            <a:off x="4883122" y="3881846"/>
            <a:ext cx="14088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a:t>
            </a:r>
            <a:endParaRPr/>
          </a:p>
          <a:p>
            <a:pPr marL="0" lvl="0" indent="0" algn="ctr" rtl="0">
              <a:spcBef>
                <a:spcPts val="1600"/>
              </a:spcBef>
              <a:spcAft>
                <a:spcPts val="0"/>
              </a:spcAft>
              <a:buNone/>
            </a:pPr>
            <a:endParaRPr/>
          </a:p>
          <a:p>
            <a:pPr marL="0" lvl="0" indent="0" algn="ctr" rtl="0">
              <a:spcBef>
                <a:spcPts val="1600"/>
              </a:spcBef>
              <a:spcAft>
                <a:spcPts val="0"/>
              </a:spcAft>
              <a:buNone/>
            </a:pPr>
            <a:endParaRPr/>
          </a:p>
        </p:txBody>
      </p:sp>
      <p:sp>
        <p:nvSpPr>
          <p:cNvPr id="785" name="Google Shape;785;p45"/>
          <p:cNvSpPr txBox="1">
            <a:spLocks noGrp="1"/>
          </p:cNvSpPr>
          <p:nvPr>
            <p:ph type="title" idx="6"/>
          </p:nvPr>
        </p:nvSpPr>
        <p:spPr>
          <a:xfrm>
            <a:off x="6932430" y="3489652"/>
            <a:ext cx="1408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3</a:t>
            </a:r>
            <a:endParaRPr/>
          </a:p>
        </p:txBody>
      </p:sp>
      <p:sp>
        <p:nvSpPr>
          <p:cNvPr id="786" name="Google Shape;786;p45"/>
          <p:cNvSpPr txBox="1">
            <a:spLocks noGrp="1"/>
          </p:cNvSpPr>
          <p:nvPr>
            <p:ph type="subTitle" idx="7"/>
          </p:nvPr>
        </p:nvSpPr>
        <p:spPr>
          <a:xfrm>
            <a:off x="6932426" y="3881846"/>
            <a:ext cx="14088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one</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6"/>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TRIAL</a:t>
            </a:r>
            <a:r>
              <a:rPr lang="en"/>
              <a:t> TIMELINE</a:t>
            </a:r>
            <a:endParaRPr/>
          </a:p>
        </p:txBody>
      </p:sp>
      <p:sp>
        <p:nvSpPr>
          <p:cNvPr id="792" name="Google Shape;792;p46"/>
          <p:cNvSpPr txBox="1">
            <a:spLocks noGrp="1"/>
          </p:cNvSpPr>
          <p:nvPr>
            <p:ph type="title" idx="4294967295"/>
          </p:nvPr>
        </p:nvSpPr>
        <p:spPr>
          <a:xfrm>
            <a:off x="605625" y="3423705"/>
            <a:ext cx="1958400" cy="46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rPr>
              <a:t>RESEARCH</a:t>
            </a:r>
            <a:endParaRPr sz="1800">
              <a:solidFill>
                <a:schemeClr val="accent5"/>
              </a:solidFill>
            </a:endParaRPr>
          </a:p>
        </p:txBody>
      </p:sp>
      <p:sp>
        <p:nvSpPr>
          <p:cNvPr id="793" name="Google Shape;793;p46"/>
          <p:cNvSpPr txBox="1">
            <a:spLocks noGrp="1"/>
          </p:cNvSpPr>
          <p:nvPr>
            <p:ph type="subTitle" idx="4294967295"/>
          </p:nvPr>
        </p:nvSpPr>
        <p:spPr>
          <a:xfrm>
            <a:off x="698925" y="3785005"/>
            <a:ext cx="1771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4" name="Google Shape;794;p46"/>
          <p:cNvSpPr txBox="1">
            <a:spLocks noGrp="1"/>
          </p:cNvSpPr>
          <p:nvPr>
            <p:ph type="title" idx="4294967295"/>
          </p:nvPr>
        </p:nvSpPr>
        <p:spPr>
          <a:xfrm>
            <a:off x="2597024" y="3423705"/>
            <a:ext cx="1958400" cy="46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rPr>
              <a:t>EXPERIMENT</a:t>
            </a:r>
            <a:endParaRPr sz="1800">
              <a:solidFill>
                <a:schemeClr val="accent5"/>
              </a:solidFill>
            </a:endParaRPr>
          </a:p>
        </p:txBody>
      </p:sp>
      <p:sp>
        <p:nvSpPr>
          <p:cNvPr id="795" name="Google Shape;795;p46"/>
          <p:cNvSpPr txBox="1">
            <a:spLocks noGrp="1"/>
          </p:cNvSpPr>
          <p:nvPr>
            <p:ph type="subTitle" idx="4294967295"/>
          </p:nvPr>
        </p:nvSpPr>
        <p:spPr>
          <a:xfrm>
            <a:off x="2690325" y="3784752"/>
            <a:ext cx="1771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96" name="Google Shape;796;p46"/>
          <p:cNvSpPr txBox="1">
            <a:spLocks noGrp="1"/>
          </p:cNvSpPr>
          <p:nvPr>
            <p:ph type="title" idx="4294967295"/>
          </p:nvPr>
        </p:nvSpPr>
        <p:spPr>
          <a:xfrm>
            <a:off x="4588422" y="3423955"/>
            <a:ext cx="1958400" cy="46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rPr>
              <a:t>RESULTS</a:t>
            </a:r>
            <a:endParaRPr sz="1800">
              <a:solidFill>
                <a:schemeClr val="accent5"/>
              </a:solidFill>
            </a:endParaRPr>
          </a:p>
        </p:txBody>
      </p:sp>
      <p:sp>
        <p:nvSpPr>
          <p:cNvPr id="797" name="Google Shape;797;p46"/>
          <p:cNvSpPr txBox="1">
            <a:spLocks noGrp="1"/>
          </p:cNvSpPr>
          <p:nvPr>
            <p:ph type="subTitle" idx="4294967295"/>
          </p:nvPr>
        </p:nvSpPr>
        <p:spPr>
          <a:xfrm>
            <a:off x="4681725" y="3785005"/>
            <a:ext cx="1771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Saturn is a gas giant and has rings</a:t>
            </a:r>
            <a:endParaRPr>
              <a:solidFill>
                <a:schemeClr val="lt2"/>
              </a:solidFill>
            </a:endParaRPr>
          </a:p>
          <a:p>
            <a:pPr marL="0" lvl="0" indent="0" algn="ctr" rtl="0">
              <a:spcBef>
                <a:spcPts val="0"/>
              </a:spcBef>
              <a:spcAft>
                <a:spcPts val="0"/>
              </a:spcAft>
              <a:buNone/>
            </a:pPr>
            <a:endParaRPr>
              <a:solidFill>
                <a:schemeClr val="lt2"/>
              </a:solidFill>
            </a:endParaRPr>
          </a:p>
        </p:txBody>
      </p:sp>
      <p:sp>
        <p:nvSpPr>
          <p:cNvPr id="798" name="Google Shape;798;p46"/>
          <p:cNvSpPr txBox="1">
            <a:spLocks noGrp="1"/>
          </p:cNvSpPr>
          <p:nvPr>
            <p:ph type="title" idx="4294967295"/>
          </p:nvPr>
        </p:nvSpPr>
        <p:spPr>
          <a:xfrm>
            <a:off x="6579821" y="3423705"/>
            <a:ext cx="1958400" cy="46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5"/>
                </a:solidFill>
              </a:rPr>
              <a:t>CONCLUSION</a:t>
            </a:r>
            <a:endParaRPr sz="1800">
              <a:solidFill>
                <a:schemeClr val="accent5"/>
              </a:solidFill>
            </a:endParaRPr>
          </a:p>
        </p:txBody>
      </p:sp>
      <p:sp>
        <p:nvSpPr>
          <p:cNvPr id="799" name="Google Shape;799;p46"/>
          <p:cNvSpPr txBox="1">
            <a:spLocks noGrp="1"/>
          </p:cNvSpPr>
          <p:nvPr>
            <p:ph type="subTitle" idx="4294967295"/>
          </p:nvPr>
        </p:nvSpPr>
        <p:spPr>
          <a:xfrm>
            <a:off x="6673125" y="3784752"/>
            <a:ext cx="1771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a:t>
            </a:r>
            <a:endParaRPr/>
          </a:p>
        </p:txBody>
      </p:sp>
      <p:grpSp>
        <p:nvGrpSpPr>
          <p:cNvPr id="800" name="Google Shape;800;p46"/>
          <p:cNvGrpSpPr/>
          <p:nvPr/>
        </p:nvGrpSpPr>
        <p:grpSpPr>
          <a:xfrm>
            <a:off x="2654212" y="1840415"/>
            <a:ext cx="4559245" cy="1053713"/>
            <a:chOff x="2426099" y="2149206"/>
            <a:chExt cx="4129751" cy="954536"/>
          </a:xfrm>
        </p:grpSpPr>
        <p:sp>
          <p:nvSpPr>
            <p:cNvPr id="801" name="Google Shape;801;p46"/>
            <p:cNvSpPr/>
            <p:nvPr/>
          </p:nvSpPr>
          <p:spPr>
            <a:xfrm>
              <a:off x="2540972" y="2413850"/>
              <a:ext cx="332605" cy="425272"/>
            </a:xfrm>
            <a:custGeom>
              <a:avLst/>
              <a:gdLst/>
              <a:ahLst/>
              <a:cxnLst/>
              <a:rect l="l" t="t" r="r" b="b"/>
              <a:pathLst>
                <a:path w="6959" h="5423" extrusionOk="0">
                  <a:moveTo>
                    <a:pt x="0" y="0"/>
                  </a:moveTo>
                  <a:lnTo>
                    <a:pt x="0" y="5422"/>
                  </a:lnTo>
                  <a:lnTo>
                    <a:pt x="6959" y="5422"/>
                  </a:lnTo>
                  <a:lnTo>
                    <a:pt x="69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5566978" y="2592875"/>
              <a:ext cx="988871" cy="67123"/>
            </a:xfrm>
            <a:custGeom>
              <a:avLst/>
              <a:gdLst/>
              <a:ahLst/>
              <a:cxnLst/>
              <a:rect l="l" t="t" r="r" b="b"/>
              <a:pathLst>
                <a:path w="20609" h="856" extrusionOk="0">
                  <a:moveTo>
                    <a:pt x="0" y="0"/>
                  </a:moveTo>
                  <a:lnTo>
                    <a:pt x="0" y="856"/>
                  </a:lnTo>
                  <a:lnTo>
                    <a:pt x="20608" y="856"/>
                  </a:lnTo>
                  <a:lnTo>
                    <a:pt x="195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5428572" y="2458313"/>
              <a:ext cx="356943" cy="33586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2970502" y="2286493"/>
              <a:ext cx="2383217" cy="679901"/>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847118" y="2223040"/>
              <a:ext cx="123382" cy="806888"/>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426099" y="2149206"/>
              <a:ext cx="221284" cy="954536"/>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5353715" y="2379670"/>
              <a:ext cx="78339" cy="49357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rot="-5400000">
              <a:off x="3024310" y="234036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rot="-5400000">
              <a:off x="3596485" y="234036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rot="-5400000">
              <a:off x="4157410" y="234036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rot="-5400000">
              <a:off x="4730992" y="2340366"/>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6"/>
          <p:cNvGrpSpPr/>
          <p:nvPr/>
        </p:nvGrpSpPr>
        <p:grpSpPr>
          <a:xfrm>
            <a:off x="1584825" y="3112855"/>
            <a:ext cx="5974200" cy="310823"/>
            <a:chOff x="1584825" y="3313605"/>
            <a:chExt cx="5974200" cy="186300"/>
          </a:xfrm>
        </p:grpSpPr>
        <p:cxnSp>
          <p:nvCxnSpPr>
            <p:cNvPr id="813" name="Google Shape;813;p46"/>
            <p:cNvCxnSpPr/>
            <p:nvPr/>
          </p:nvCxnSpPr>
          <p:spPr>
            <a:xfrm>
              <a:off x="1584825" y="3403850"/>
              <a:ext cx="5971800" cy="0"/>
            </a:xfrm>
            <a:prstGeom prst="straightConnector1">
              <a:avLst/>
            </a:prstGeom>
            <a:noFill/>
            <a:ln w="19050" cap="flat" cmpd="sng">
              <a:solidFill>
                <a:schemeClr val="dk2"/>
              </a:solidFill>
              <a:prstDash val="solid"/>
              <a:round/>
              <a:headEnd type="none" w="med" len="med"/>
              <a:tailEnd type="none" w="med" len="med"/>
            </a:ln>
          </p:spPr>
        </p:cxnSp>
        <p:cxnSp>
          <p:nvCxnSpPr>
            <p:cNvPr id="814" name="Google Shape;814;p46"/>
            <p:cNvCxnSpPr/>
            <p:nvPr/>
          </p:nvCxnSpPr>
          <p:spPr>
            <a:xfrm rot="10800000">
              <a:off x="1584825" y="3313605"/>
              <a:ext cx="0" cy="186300"/>
            </a:xfrm>
            <a:prstGeom prst="straightConnector1">
              <a:avLst/>
            </a:prstGeom>
            <a:noFill/>
            <a:ln w="38100" cap="flat" cmpd="sng">
              <a:solidFill>
                <a:schemeClr val="accent4"/>
              </a:solidFill>
              <a:prstDash val="solid"/>
              <a:round/>
              <a:headEnd type="none" w="med" len="med"/>
              <a:tailEnd type="diamond" w="med" len="med"/>
            </a:ln>
          </p:spPr>
        </p:cxnSp>
        <p:cxnSp>
          <p:nvCxnSpPr>
            <p:cNvPr id="815" name="Google Shape;815;p46"/>
            <p:cNvCxnSpPr/>
            <p:nvPr/>
          </p:nvCxnSpPr>
          <p:spPr>
            <a:xfrm rot="10800000">
              <a:off x="3576225" y="3313605"/>
              <a:ext cx="0" cy="186300"/>
            </a:xfrm>
            <a:prstGeom prst="straightConnector1">
              <a:avLst/>
            </a:prstGeom>
            <a:noFill/>
            <a:ln w="38100" cap="flat" cmpd="sng">
              <a:solidFill>
                <a:schemeClr val="accent3"/>
              </a:solidFill>
              <a:prstDash val="solid"/>
              <a:round/>
              <a:headEnd type="none" w="med" len="med"/>
              <a:tailEnd type="diamond" w="med" len="med"/>
            </a:ln>
          </p:spPr>
        </p:cxnSp>
        <p:cxnSp>
          <p:nvCxnSpPr>
            <p:cNvPr id="816" name="Google Shape;816;p46"/>
            <p:cNvCxnSpPr/>
            <p:nvPr/>
          </p:nvCxnSpPr>
          <p:spPr>
            <a:xfrm rot="10800000">
              <a:off x="5567625" y="3313605"/>
              <a:ext cx="0" cy="186300"/>
            </a:xfrm>
            <a:prstGeom prst="straightConnector1">
              <a:avLst/>
            </a:prstGeom>
            <a:noFill/>
            <a:ln w="38100" cap="flat" cmpd="sng">
              <a:solidFill>
                <a:schemeClr val="accent2"/>
              </a:solidFill>
              <a:prstDash val="solid"/>
              <a:round/>
              <a:headEnd type="none" w="med" len="med"/>
              <a:tailEnd type="diamond" w="med" len="med"/>
            </a:ln>
          </p:spPr>
        </p:cxnSp>
        <p:cxnSp>
          <p:nvCxnSpPr>
            <p:cNvPr id="817" name="Google Shape;817;p46"/>
            <p:cNvCxnSpPr/>
            <p:nvPr/>
          </p:nvCxnSpPr>
          <p:spPr>
            <a:xfrm rot="10800000">
              <a:off x="7559025" y="3313605"/>
              <a:ext cx="0" cy="186300"/>
            </a:xfrm>
            <a:prstGeom prst="straightConnector1">
              <a:avLst/>
            </a:prstGeom>
            <a:noFill/>
            <a:ln w="38100" cap="flat" cmpd="sng">
              <a:solidFill>
                <a:schemeClr val="accent1"/>
              </a:solidFill>
              <a:prstDash val="solid"/>
              <a:round/>
              <a:headEnd type="none" w="med" len="med"/>
              <a:tailEnd type="diamond"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47"/>
          <p:cNvSpPr txBox="1">
            <a:spLocks noGrp="1"/>
          </p:cNvSpPr>
          <p:nvPr>
            <p:ph type="title"/>
          </p:nvPr>
        </p:nvSpPr>
        <p:spPr>
          <a:xfrm>
            <a:off x="3412650" y="0"/>
            <a:ext cx="23187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PHASE</a:t>
            </a:r>
            <a:r>
              <a:rPr lang="en"/>
              <a:t> 1 </a:t>
            </a:r>
            <a:endParaRPr/>
          </a:p>
        </p:txBody>
      </p:sp>
      <p:sp>
        <p:nvSpPr>
          <p:cNvPr id="823" name="Google Shape;823;p47"/>
          <p:cNvSpPr txBox="1">
            <a:spLocks noGrp="1"/>
          </p:cNvSpPr>
          <p:nvPr>
            <p:ph type="title" idx="4294967295"/>
          </p:nvPr>
        </p:nvSpPr>
        <p:spPr>
          <a:xfrm>
            <a:off x="6370200" y="1675297"/>
            <a:ext cx="20538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AFFECTED ORGANS</a:t>
            </a:r>
            <a:endParaRPr sz="1800"/>
          </a:p>
        </p:txBody>
      </p:sp>
      <p:sp>
        <p:nvSpPr>
          <p:cNvPr id="824" name="Google Shape;824;p47"/>
          <p:cNvSpPr txBox="1">
            <a:spLocks noGrp="1"/>
          </p:cNvSpPr>
          <p:nvPr>
            <p:ph type="title" idx="4294967295"/>
          </p:nvPr>
        </p:nvSpPr>
        <p:spPr>
          <a:xfrm>
            <a:off x="710325" y="1674647"/>
            <a:ext cx="20922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POPULATION</a:t>
            </a:r>
            <a:endParaRPr sz="1800"/>
          </a:p>
          <a:p>
            <a:pPr marL="0" lvl="0" indent="0" algn="ctr" rtl="0">
              <a:spcBef>
                <a:spcPts val="0"/>
              </a:spcBef>
              <a:spcAft>
                <a:spcPts val="0"/>
              </a:spcAft>
              <a:buNone/>
            </a:pPr>
            <a:r>
              <a:rPr lang="en" sz="1800"/>
              <a:t>SAMPLE</a:t>
            </a:r>
            <a:endParaRPr sz="1800"/>
          </a:p>
        </p:txBody>
      </p:sp>
      <p:sp>
        <p:nvSpPr>
          <p:cNvPr id="825" name="Google Shape;825;p47"/>
          <p:cNvSpPr txBox="1">
            <a:spLocks noGrp="1"/>
          </p:cNvSpPr>
          <p:nvPr>
            <p:ph type="title" idx="4294967295"/>
          </p:nvPr>
        </p:nvSpPr>
        <p:spPr>
          <a:xfrm>
            <a:off x="1166400" y="2585574"/>
            <a:ext cx="572100" cy="5697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rPr>
              <a:t>M</a:t>
            </a:r>
            <a:endParaRPr sz="2000">
              <a:solidFill>
                <a:schemeClr val="dk2"/>
              </a:solidFill>
            </a:endParaRPr>
          </a:p>
        </p:txBody>
      </p:sp>
      <p:sp>
        <p:nvSpPr>
          <p:cNvPr id="826" name="Google Shape;826;p47"/>
          <p:cNvSpPr txBox="1">
            <a:spLocks noGrp="1"/>
          </p:cNvSpPr>
          <p:nvPr>
            <p:ph type="title" idx="4294967295"/>
          </p:nvPr>
        </p:nvSpPr>
        <p:spPr>
          <a:xfrm>
            <a:off x="1166400" y="3571528"/>
            <a:ext cx="572100" cy="5697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W </a:t>
            </a:r>
            <a:endParaRPr sz="2000">
              <a:solidFill>
                <a:schemeClr val="dk2"/>
              </a:solidFill>
            </a:endParaRPr>
          </a:p>
        </p:txBody>
      </p:sp>
      <p:grpSp>
        <p:nvGrpSpPr>
          <p:cNvPr id="827" name="Google Shape;827;p47"/>
          <p:cNvGrpSpPr/>
          <p:nvPr/>
        </p:nvGrpSpPr>
        <p:grpSpPr>
          <a:xfrm>
            <a:off x="7254697" y="2517875"/>
            <a:ext cx="361096" cy="313442"/>
            <a:chOff x="-28462125" y="3199700"/>
            <a:chExt cx="298550" cy="259150"/>
          </a:xfrm>
        </p:grpSpPr>
        <p:sp>
          <p:nvSpPr>
            <p:cNvPr id="828" name="Google Shape;828;p4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47"/>
          <p:cNvGrpSpPr/>
          <p:nvPr/>
        </p:nvGrpSpPr>
        <p:grpSpPr>
          <a:xfrm>
            <a:off x="6660532" y="2545386"/>
            <a:ext cx="402409" cy="258658"/>
            <a:chOff x="-27721750" y="3598250"/>
            <a:chExt cx="297750" cy="191400"/>
          </a:xfrm>
        </p:grpSpPr>
        <p:sp>
          <p:nvSpPr>
            <p:cNvPr id="832" name="Google Shape;832;p4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47"/>
          <p:cNvSpPr/>
          <p:nvPr/>
        </p:nvSpPr>
        <p:spPr>
          <a:xfrm>
            <a:off x="6681826" y="3006463"/>
            <a:ext cx="362034" cy="359282"/>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7298257" y="3007460"/>
            <a:ext cx="273438" cy="357286"/>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47"/>
          <p:cNvGrpSpPr/>
          <p:nvPr/>
        </p:nvGrpSpPr>
        <p:grpSpPr>
          <a:xfrm>
            <a:off x="710329" y="3574663"/>
            <a:ext cx="314302" cy="563430"/>
            <a:chOff x="1861567" y="1580751"/>
            <a:chExt cx="314302" cy="563430"/>
          </a:xfrm>
        </p:grpSpPr>
        <p:sp>
          <p:nvSpPr>
            <p:cNvPr id="837" name="Google Shape;837;p47"/>
            <p:cNvSpPr/>
            <p:nvPr/>
          </p:nvSpPr>
          <p:spPr>
            <a:xfrm>
              <a:off x="1966300" y="1580751"/>
              <a:ext cx="103057" cy="101084"/>
            </a:xfrm>
            <a:custGeom>
              <a:avLst/>
              <a:gdLst/>
              <a:ahLst/>
              <a:cxnLst/>
              <a:rect l="l" t="t" r="r" b="b"/>
              <a:pathLst>
                <a:path w="1969" h="1969" extrusionOk="0">
                  <a:moveTo>
                    <a:pt x="968" y="0"/>
                  </a:moveTo>
                  <a:cubicBezTo>
                    <a:pt x="434" y="0"/>
                    <a:pt x="1" y="434"/>
                    <a:pt x="1" y="968"/>
                  </a:cubicBezTo>
                  <a:cubicBezTo>
                    <a:pt x="1" y="1501"/>
                    <a:pt x="434" y="1968"/>
                    <a:pt x="968" y="1968"/>
                  </a:cubicBezTo>
                  <a:cubicBezTo>
                    <a:pt x="1535" y="1968"/>
                    <a:pt x="1969" y="1501"/>
                    <a:pt x="1969" y="968"/>
                  </a:cubicBezTo>
                  <a:cubicBezTo>
                    <a:pt x="1969" y="434"/>
                    <a:pt x="1535"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1924375" y="1695491"/>
              <a:ext cx="186906" cy="448690"/>
            </a:xfrm>
            <a:custGeom>
              <a:avLst/>
              <a:gdLst/>
              <a:ahLst/>
              <a:cxnLst/>
              <a:rect l="l" t="t" r="r" b="b"/>
              <a:pathLst>
                <a:path w="3571" h="8740" extrusionOk="0">
                  <a:moveTo>
                    <a:pt x="1135" y="0"/>
                  </a:moveTo>
                  <a:cubicBezTo>
                    <a:pt x="501" y="0"/>
                    <a:pt x="1" y="534"/>
                    <a:pt x="1" y="1168"/>
                  </a:cubicBezTo>
                  <a:lnTo>
                    <a:pt x="1" y="4337"/>
                  </a:lnTo>
                  <a:cubicBezTo>
                    <a:pt x="1" y="4837"/>
                    <a:pt x="501" y="5237"/>
                    <a:pt x="935" y="5404"/>
                  </a:cubicBezTo>
                  <a:lnTo>
                    <a:pt x="935" y="7939"/>
                  </a:lnTo>
                  <a:cubicBezTo>
                    <a:pt x="935" y="8373"/>
                    <a:pt x="1302" y="8740"/>
                    <a:pt x="1736" y="8740"/>
                  </a:cubicBezTo>
                  <a:lnTo>
                    <a:pt x="1869" y="8740"/>
                  </a:lnTo>
                  <a:cubicBezTo>
                    <a:pt x="2336" y="8740"/>
                    <a:pt x="2703" y="8373"/>
                    <a:pt x="2703" y="7939"/>
                  </a:cubicBezTo>
                  <a:lnTo>
                    <a:pt x="2703" y="5404"/>
                  </a:lnTo>
                  <a:cubicBezTo>
                    <a:pt x="3137" y="5237"/>
                    <a:pt x="3570" y="4837"/>
                    <a:pt x="3570" y="4337"/>
                  </a:cubicBezTo>
                  <a:lnTo>
                    <a:pt x="3570" y="2269"/>
                  </a:lnTo>
                  <a:lnTo>
                    <a:pt x="3570" y="1168"/>
                  </a:lnTo>
                  <a:cubicBezTo>
                    <a:pt x="3570" y="534"/>
                    <a:pt x="3070" y="0"/>
                    <a:pt x="2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1861567" y="1741695"/>
              <a:ext cx="314302" cy="274091"/>
            </a:xfrm>
            <a:custGeom>
              <a:avLst/>
              <a:gdLst/>
              <a:ahLst/>
              <a:cxnLst/>
              <a:rect l="l" t="t" r="r" b="b"/>
              <a:pathLst>
                <a:path w="6005" h="5339" extrusionOk="0">
                  <a:moveTo>
                    <a:pt x="1234" y="1"/>
                  </a:moveTo>
                  <a:lnTo>
                    <a:pt x="100" y="4604"/>
                  </a:lnTo>
                  <a:cubicBezTo>
                    <a:pt x="0" y="4971"/>
                    <a:pt x="300" y="5338"/>
                    <a:pt x="667" y="5338"/>
                  </a:cubicBezTo>
                  <a:lnTo>
                    <a:pt x="5337" y="5338"/>
                  </a:lnTo>
                  <a:cubicBezTo>
                    <a:pt x="5704" y="5338"/>
                    <a:pt x="6004" y="4971"/>
                    <a:pt x="5904" y="4604"/>
                  </a:cubicBezTo>
                  <a:lnTo>
                    <a:pt x="4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7"/>
          <p:cNvGrpSpPr/>
          <p:nvPr/>
        </p:nvGrpSpPr>
        <p:grpSpPr>
          <a:xfrm>
            <a:off x="773201" y="2588700"/>
            <a:ext cx="188581" cy="563430"/>
            <a:chOff x="4206451" y="1606188"/>
            <a:chExt cx="188581" cy="563430"/>
          </a:xfrm>
        </p:grpSpPr>
        <p:sp>
          <p:nvSpPr>
            <p:cNvPr id="841" name="Google Shape;841;p47"/>
            <p:cNvSpPr/>
            <p:nvPr/>
          </p:nvSpPr>
          <p:spPr>
            <a:xfrm>
              <a:off x="4250103" y="1606188"/>
              <a:ext cx="103057" cy="101084"/>
            </a:xfrm>
            <a:custGeom>
              <a:avLst/>
              <a:gdLst/>
              <a:ahLst/>
              <a:cxnLst/>
              <a:rect l="l" t="t" r="r" b="b"/>
              <a:pathLst>
                <a:path w="1969" h="1969" extrusionOk="0">
                  <a:moveTo>
                    <a:pt x="967" y="0"/>
                  </a:moveTo>
                  <a:cubicBezTo>
                    <a:pt x="434" y="0"/>
                    <a:pt x="0" y="434"/>
                    <a:pt x="0" y="968"/>
                  </a:cubicBezTo>
                  <a:cubicBezTo>
                    <a:pt x="0" y="1501"/>
                    <a:pt x="434" y="1968"/>
                    <a:pt x="967" y="1968"/>
                  </a:cubicBezTo>
                  <a:cubicBezTo>
                    <a:pt x="1501" y="1968"/>
                    <a:pt x="1968" y="1501"/>
                    <a:pt x="1968" y="968"/>
                  </a:cubicBezTo>
                  <a:cubicBezTo>
                    <a:pt x="1968" y="434"/>
                    <a:pt x="1501" y="0"/>
                    <a:pt x="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4206451" y="1720928"/>
              <a:ext cx="188581" cy="448690"/>
            </a:xfrm>
            <a:custGeom>
              <a:avLst/>
              <a:gdLst/>
              <a:ahLst/>
              <a:cxnLst/>
              <a:rect l="l" t="t" r="r" b="b"/>
              <a:pathLst>
                <a:path w="3603" h="8740" extrusionOk="0">
                  <a:moveTo>
                    <a:pt x="1168" y="0"/>
                  </a:moveTo>
                  <a:cubicBezTo>
                    <a:pt x="534" y="0"/>
                    <a:pt x="33" y="534"/>
                    <a:pt x="33" y="1168"/>
                  </a:cubicBezTo>
                  <a:lnTo>
                    <a:pt x="0" y="1168"/>
                  </a:lnTo>
                  <a:lnTo>
                    <a:pt x="0" y="4337"/>
                  </a:lnTo>
                  <a:cubicBezTo>
                    <a:pt x="0" y="4837"/>
                    <a:pt x="334" y="5237"/>
                    <a:pt x="801" y="5404"/>
                  </a:cubicBezTo>
                  <a:lnTo>
                    <a:pt x="801" y="7939"/>
                  </a:lnTo>
                  <a:cubicBezTo>
                    <a:pt x="801" y="8373"/>
                    <a:pt x="1134" y="8740"/>
                    <a:pt x="1601" y="8740"/>
                  </a:cubicBezTo>
                  <a:lnTo>
                    <a:pt x="2035" y="8740"/>
                  </a:lnTo>
                  <a:cubicBezTo>
                    <a:pt x="2469" y="8740"/>
                    <a:pt x="2835" y="8373"/>
                    <a:pt x="2835" y="7939"/>
                  </a:cubicBezTo>
                  <a:lnTo>
                    <a:pt x="2835" y="5404"/>
                  </a:lnTo>
                  <a:cubicBezTo>
                    <a:pt x="3269" y="5237"/>
                    <a:pt x="3603" y="4837"/>
                    <a:pt x="3603" y="4337"/>
                  </a:cubicBezTo>
                  <a:lnTo>
                    <a:pt x="3603" y="1168"/>
                  </a:lnTo>
                  <a:cubicBezTo>
                    <a:pt x="3603" y="534"/>
                    <a:pt x="3102" y="0"/>
                    <a:pt x="2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47"/>
          <p:cNvSpPr txBox="1">
            <a:spLocks noGrp="1"/>
          </p:cNvSpPr>
          <p:nvPr>
            <p:ph type="subTitle" idx="4294967295"/>
          </p:nvPr>
        </p:nvSpPr>
        <p:spPr>
          <a:xfrm>
            <a:off x="1849875" y="2605822"/>
            <a:ext cx="1152300" cy="5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Montserrat"/>
                <a:ea typeface="Montserrat"/>
                <a:cs typeface="Montserrat"/>
                <a:sym typeface="Montserrat"/>
              </a:rPr>
              <a:t>1,567</a:t>
            </a:r>
            <a:endParaRPr sz="2500" b="1">
              <a:latin typeface="Montserrat"/>
              <a:ea typeface="Montserrat"/>
              <a:cs typeface="Montserrat"/>
              <a:sym typeface="Montserrat"/>
            </a:endParaRPr>
          </a:p>
        </p:txBody>
      </p:sp>
      <p:sp>
        <p:nvSpPr>
          <p:cNvPr id="844" name="Google Shape;844;p47"/>
          <p:cNvSpPr txBox="1">
            <a:spLocks noGrp="1"/>
          </p:cNvSpPr>
          <p:nvPr>
            <p:ph type="subTitle" idx="4294967295"/>
          </p:nvPr>
        </p:nvSpPr>
        <p:spPr>
          <a:xfrm>
            <a:off x="1849875" y="3591797"/>
            <a:ext cx="1152300" cy="5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Montserrat"/>
                <a:ea typeface="Montserrat"/>
                <a:cs typeface="Montserrat"/>
                <a:sym typeface="Montserrat"/>
              </a:rPr>
              <a:t>1,801</a:t>
            </a:r>
            <a:endParaRPr sz="2500" b="1">
              <a:latin typeface="Montserrat"/>
              <a:ea typeface="Montserrat"/>
              <a:cs typeface="Montserrat"/>
              <a:sym typeface="Montserrat"/>
            </a:endParaRPr>
          </a:p>
        </p:txBody>
      </p:sp>
      <p:grpSp>
        <p:nvGrpSpPr>
          <p:cNvPr id="845" name="Google Shape;845;p47"/>
          <p:cNvGrpSpPr/>
          <p:nvPr/>
        </p:nvGrpSpPr>
        <p:grpSpPr>
          <a:xfrm rot="5400000">
            <a:off x="4379211" y="1973438"/>
            <a:ext cx="384796" cy="1502000"/>
            <a:chOff x="8019001" y="2958891"/>
            <a:chExt cx="411723" cy="1606761"/>
          </a:xfrm>
        </p:grpSpPr>
        <p:sp>
          <p:nvSpPr>
            <p:cNvPr id="846" name="Google Shape;846;p47"/>
            <p:cNvSpPr/>
            <p:nvPr/>
          </p:nvSpPr>
          <p:spPr>
            <a:xfrm rot="-5400000">
              <a:off x="8161461" y="4377370"/>
              <a:ext cx="126810" cy="162148"/>
            </a:xfrm>
            <a:custGeom>
              <a:avLst/>
              <a:gdLst/>
              <a:ahLst/>
              <a:cxnLst/>
              <a:rect l="l" t="t" r="r" b="b"/>
              <a:pathLst>
                <a:path w="6959" h="5423" extrusionOk="0">
                  <a:moveTo>
                    <a:pt x="0" y="0"/>
                  </a:moveTo>
                  <a:lnTo>
                    <a:pt x="0" y="5422"/>
                  </a:lnTo>
                  <a:lnTo>
                    <a:pt x="6959" y="5422"/>
                  </a:lnTo>
                  <a:lnTo>
                    <a:pt x="69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rot="-5400000">
              <a:off x="8036253" y="3134615"/>
              <a:ext cx="377042" cy="25592"/>
            </a:xfrm>
            <a:custGeom>
              <a:avLst/>
              <a:gdLst/>
              <a:ahLst/>
              <a:cxnLst/>
              <a:rect l="l" t="t" r="r" b="b"/>
              <a:pathLst>
                <a:path w="20609" h="856" extrusionOk="0">
                  <a:moveTo>
                    <a:pt x="0" y="0"/>
                  </a:moveTo>
                  <a:lnTo>
                    <a:pt x="0" y="856"/>
                  </a:lnTo>
                  <a:lnTo>
                    <a:pt x="20608" y="856"/>
                  </a:lnTo>
                  <a:lnTo>
                    <a:pt x="19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rot="-5400000">
              <a:off x="8140374" y="3240280"/>
              <a:ext cx="168798" cy="128051"/>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rot="-5400000">
              <a:off x="7754405" y="3758015"/>
              <a:ext cx="940897" cy="25923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rot="-5400000">
              <a:off x="8201342" y="4208482"/>
              <a:ext cx="47044" cy="346247"/>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rot="-5400000">
              <a:off x="8182676" y="4317603"/>
              <a:ext cx="84374" cy="411723"/>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rot="-5400000">
              <a:off x="8209921" y="3308215"/>
              <a:ext cx="29869" cy="188191"/>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rot="10800000">
              <a:off x="8115793" y="3622250"/>
              <a:ext cx="218132" cy="713572"/>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 name="Google Shape;854;p47"/>
          <p:cNvSpPr txBox="1">
            <a:spLocks noGrp="1"/>
          </p:cNvSpPr>
          <p:nvPr>
            <p:ph type="title" idx="4294967295"/>
          </p:nvPr>
        </p:nvSpPr>
        <p:spPr>
          <a:xfrm>
            <a:off x="3525925" y="1674647"/>
            <a:ext cx="2092200" cy="7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PHASE RESULTS</a:t>
            </a:r>
            <a:endParaRPr sz="1800"/>
          </a:p>
        </p:txBody>
      </p:sp>
      <p:sp>
        <p:nvSpPr>
          <p:cNvPr id="855" name="Google Shape;855;p47"/>
          <p:cNvSpPr txBox="1">
            <a:spLocks noGrp="1"/>
          </p:cNvSpPr>
          <p:nvPr>
            <p:ph type="subTitle" idx="4294967295"/>
          </p:nvPr>
        </p:nvSpPr>
        <p:spPr>
          <a:xfrm>
            <a:off x="3617216" y="3119097"/>
            <a:ext cx="1903200" cy="7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a:latin typeface="Montserrat"/>
                <a:ea typeface="Montserrat"/>
                <a:cs typeface="Montserrat"/>
                <a:sym typeface="Montserrat"/>
              </a:rPr>
              <a:t>80%</a:t>
            </a:r>
            <a:endParaRPr sz="2400" b="1">
              <a:latin typeface="Montserrat"/>
              <a:ea typeface="Montserrat"/>
              <a:cs typeface="Montserrat"/>
              <a:sym typeface="Montserrat"/>
            </a:endParaRPr>
          </a:p>
        </p:txBody>
      </p:sp>
      <p:sp>
        <p:nvSpPr>
          <p:cNvPr id="856" name="Google Shape;856;p47"/>
          <p:cNvSpPr txBox="1">
            <a:spLocks noGrp="1"/>
          </p:cNvSpPr>
          <p:nvPr>
            <p:ph type="subTitle" idx="4294967295"/>
          </p:nvPr>
        </p:nvSpPr>
        <p:spPr>
          <a:xfrm>
            <a:off x="3665400" y="4002312"/>
            <a:ext cx="1813500" cy="5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Venus is the second planet from the Sun</a:t>
            </a:r>
            <a:endParaRPr sz="1200"/>
          </a:p>
          <a:p>
            <a:pPr marL="0" lvl="0" indent="0" algn="ctr" rtl="0">
              <a:spcBef>
                <a:spcPts val="1600"/>
              </a:spcBef>
              <a:spcAft>
                <a:spcPts val="1600"/>
              </a:spcAft>
              <a:buNone/>
            </a:pPr>
            <a:endParaRPr sz="1200"/>
          </a:p>
        </p:txBody>
      </p:sp>
      <p:sp>
        <p:nvSpPr>
          <p:cNvPr id="857" name="Google Shape;857;p47"/>
          <p:cNvSpPr txBox="1">
            <a:spLocks noGrp="1"/>
          </p:cNvSpPr>
          <p:nvPr>
            <p:ph type="title" idx="4294967295"/>
          </p:nvPr>
        </p:nvSpPr>
        <p:spPr>
          <a:xfrm>
            <a:off x="6370200" y="3775422"/>
            <a:ext cx="20538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RECOVERY</a:t>
            </a:r>
            <a:endParaRPr sz="1800"/>
          </a:p>
        </p:txBody>
      </p:sp>
      <p:sp>
        <p:nvSpPr>
          <p:cNvPr id="858" name="Google Shape;858;p47"/>
          <p:cNvSpPr txBox="1">
            <a:spLocks noGrp="1"/>
          </p:cNvSpPr>
          <p:nvPr>
            <p:ph type="subTitle" idx="4294967295"/>
          </p:nvPr>
        </p:nvSpPr>
        <p:spPr>
          <a:xfrm>
            <a:off x="6127350" y="4150848"/>
            <a:ext cx="2550000" cy="32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6 Months - 2 Years</a:t>
            </a:r>
            <a:endParaRPr sz="1200"/>
          </a:p>
        </p:txBody>
      </p:sp>
      <p:cxnSp>
        <p:nvCxnSpPr>
          <p:cNvPr id="859" name="Google Shape;859;p47"/>
          <p:cNvCxnSpPr/>
          <p:nvPr/>
        </p:nvCxnSpPr>
        <p:spPr>
          <a:xfrm>
            <a:off x="3260250" y="1666447"/>
            <a:ext cx="0" cy="2811000"/>
          </a:xfrm>
          <a:prstGeom prst="straightConnector1">
            <a:avLst/>
          </a:prstGeom>
          <a:noFill/>
          <a:ln w="19050" cap="flat" cmpd="sng">
            <a:solidFill>
              <a:schemeClr val="dk1"/>
            </a:solidFill>
            <a:prstDash val="solid"/>
            <a:round/>
            <a:headEnd type="none" w="med" len="med"/>
            <a:tailEnd type="none" w="med" len="med"/>
          </a:ln>
        </p:spPr>
      </p:cxnSp>
      <p:cxnSp>
        <p:nvCxnSpPr>
          <p:cNvPr id="860" name="Google Shape;860;p47"/>
          <p:cNvCxnSpPr/>
          <p:nvPr/>
        </p:nvCxnSpPr>
        <p:spPr>
          <a:xfrm>
            <a:off x="5877400" y="1666447"/>
            <a:ext cx="0" cy="2811000"/>
          </a:xfrm>
          <a:prstGeom prst="straightConnector1">
            <a:avLst/>
          </a:prstGeom>
          <a:noFill/>
          <a:ln w="19050" cap="flat" cmpd="sng">
            <a:solidFill>
              <a:schemeClr val="dk1"/>
            </a:solidFill>
            <a:prstDash val="solid"/>
            <a:round/>
            <a:headEnd type="none" w="med" len="med"/>
            <a:tailEnd type="none" w="med" len="med"/>
          </a:ln>
        </p:spPr>
      </p:cxnSp>
      <p:cxnSp>
        <p:nvCxnSpPr>
          <p:cNvPr id="861" name="Google Shape;861;p47"/>
          <p:cNvCxnSpPr/>
          <p:nvPr/>
        </p:nvCxnSpPr>
        <p:spPr>
          <a:xfrm>
            <a:off x="6370200" y="3635247"/>
            <a:ext cx="2064300" cy="0"/>
          </a:xfrm>
          <a:prstGeom prst="straightConnector1">
            <a:avLst/>
          </a:prstGeom>
          <a:noFill/>
          <a:ln w="19050" cap="flat" cmpd="sng">
            <a:solidFill>
              <a:schemeClr val="dk1"/>
            </a:solidFill>
            <a:prstDash val="solid"/>
            <a:round/>
            <a:headEnd type="none" w="med" len="med"/>
            <a:tailEnd type="none" w="med" len="med"/>
          </a:ln>
        </p:spPr>
      </p:cxnSp>
      <p:grpSp>
        <p:nvGrpSpPr>
          <p:cNvPr id="862" name="Google Shape;862;p47"/>
          <p:cNvGrpSpPr/>
          <p:nvPr/>
        </p:nvGrpSpPr>
        <p:grpSpPr>
          <a:xfrm>
            <a:off x="7825254" y="3070106"/>
            <a:ext cx="306452" cy="304466"/>
            <a:chOff x="-22845575" y="3504075"/>
            <a:chExt cx="296950" cy="295025"/>
          </a:xfrm>
        </p:grpSpPr>
        <p:sp>
          <p:nvSpPr>
            <p:cNvPr id="863" name="Google Shape;863;p4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47"/>
          <p:cNvSpPr/>
          <p:nvPr/>
        </p:nvSpPr>
        <p:spPr>
          <a:xfrm>
            <a:off x="7845209" y="2545242"/>
            <a:ext cx="268243" cy="3048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TENDENCY</a:t>
            </a:r>
            <a:r>
              <a:rPr lang="en"/>
              <a:t> BY AGE</a:t>
            </a:r>
            <a:endParaRPr/>
          </a:p>
        </p:txBody>
      </p:sp>
      <p:sp>
        <p:nvSpPr>
          <p:cNvPr id="871" name="Google Shape;871;p48"/>
          <p:cNvSpPr txBox="1">
            <a:spLocks noGrp="1"/>
          </p:cNvSpPr>
          <p:nvPr>
            <p:ph type="subTitle" idx="4294967295"/>
          </p:nvPr>
        </p:nvSpPr>
        <p:spPr>
          <a:xfrm>
            <a:off x="6772825" y="3321063"/>
            <a:ext cx="1673100" cy="124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modify this graph, click the link, change the data and paste the new graph here</a:t>
            </a:r>
            <a:endParaRPr/>
          </a:p>
        </p:txBody>
      </p:sp>
      <p:pic>
        <p:nvPicPr>
          <p:cNvPr id="872" name="Google Shape;872;p48" title="Chart">
            <a:hlinkClick r:id="rId3"/>
          </p:cNvPr>
          <p:cNvPicPr preferRelativeResize="0"/>
          <p:nvPr/>
        </p:nvPicPr>
        <p:blipFill>
          <a:blip r:embed="rId4">
            <a:alphaModFix/>
          </a:blip>
          <a:stretch>
            <a:fillRect/>
          </a:stretch>
        </p:blipFill>
        <p:spPr>
          <a:xfrm>
            <a:off x="1562395" y="1638461"/>
            <a:ext cx="5046438" cy="31203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1"/>
          <p:cNvSpPr txBox="1">
            <a:spLocks noGrp="1"/>
          </p:cNvSpPr>
          <p:nvPr>
            <p:ph type="body" idx="1"/>
          </p:nvPr>
        </p:nvSpPr>
        <p:spPr>
          <a:xfrm>
            <a:off x="618625" y="1432936"/>
            <a:ext cx="6917400" cy="32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6"/>
                </a:solidFill>
              </a:rPr>
              <a:t>Here’s what you’ll find in this </a:t>
            </a:r>
            <a:r>
              <a:rPr lang="en" b="1">
                <a:solidFill>
                  <a:schemeClr val="accent6"/>
                </a:solidFill>
                <a:uFill>
                  <a:noFill/>
                </a:uFill>
                <a:hlinkClick r:id="rId3">
                  <a:extLst>
                    <a:ext uri="{A12FA001-AC4F-418D-AE19-62706E023703}">
                      <ahyp:hlinkClr xmlns:ahyp="http://schemas.microsoft.com/office/drawing/2018/hyperlinkcolor" val="tx"/>
                    </a:ext>
                  </a:extLst>
                </a:hlinkClick>
              </a:rPr>
              <a:t>Slidesgo</a:t>
            </a:r>
            <a:r>
              <a:rPr lang="en">
                <a:solidFill>
                  <a:schemeClr val="accent6"/>
                </a:solidFill>
              </a:rPr>
              <a:t> template: </a:t>
            </a:r>
            <a:endParaRPr>
              <a:solidFill>
                <a:schemeClr val="accent6"/>
              </a:solidFill>
            </a:endParaRPr>
          </a:p>
          <a:p>
            <a:pPr marL="457200" lvl="0" indent="-298450" algn="l" rtl="0">
              <a:spcBef>
                <a:spcPts val="0"/>
              </a:spcBef>
              <a:spcAft>
                <a:spcPts val="0"/>
              </a:spcAft>
              <a:buClr>
                <a:schemeClr val="accent6"/>
              </a:buClr>
              <a:buSzPts val="1100"/>
              <a:buChar char="●"/>
            </a:pPr>
            <a:r>
              <a:rPr lang="en">
                <a:solidFill>
                  <a:schemeClr val="accent6"/>
                </a:solidFill>
              </a:rPr>
              <a:t>A slide structure based on a breakthrough presentation, which you can easily adapt to your needs. For more info on how to edit the template, please visit </a:t>
            </a:r>
            <a:r>
              <a:rPr lang="en" b="1">
                <a:solidFill>
                  <a:schemeClr val="accent6"/>
                </a:solidFill>
                <a:uFill>
                  <a:noFill/>
                </a:uFill>
                <a:hlinkClick r:id="rId4">
                  <a:extLst>
                    <a:ext uri="{A12FA001-AC4F-418D-AE19-62706E023703}">
                      <ahyp:hlinkClr xmlns:ahyp="http://schemas.microsoft.com/office/drawing/2018/hyperlinkcolor" val="tx"/>
                    </a:ext>
                  </a:extLst>
                </a:hlinkClick>
              </a:rPr>
              <a:t>Slidesgo School</a:t>
            </a:r>
            <a:r>
              <a:rPr lang="en">
                <a:solidFill>
                  <a:schemeClr val="accent6"/>
                </a:solidFill>
              </a:rPr>
              <a:t> or read our </a:t>
            </a:r>
            <a:r>
              <a:rPr lang="en" b="1">
                <a:solidFill>
                  <a:schemeClr val="accent6"/>
                </a:solidFill>
                <a:uFill>
                  <a:noFill/>
                </a:uFill>
                <a:hlinkClick r:id="rId5">
                  <a:extLst>
                    <a:ext uri="{A12FA001-AC4F-418D-AE19-62706E023703}">
                      <ahyp:hlinkClr xmlns:ahyp="http://schemas.microsoft.com/office/drawing/2018/hyperlinkcolor" val="tx"/>
                    </a:ext>
                  </a:extLst>
                </a:hlinkClick>
              </a:rPr>
              <a:t>FAQs</a:t>
            </a:r>
            <a:r>
              <a:rPr lang="en">
                <a:solidFill>
                  <a:schemeClr val="accent6"/>
                </a:solidFill>
              </a:rPr>
              <a:t>.</a:t>
            </a:r>
            <a:endParaRPr>
              <a:solidFill>
                <a:schemeClr val="accent6"/>
              </a:solidFill>
            </a:endParaRPr>
          </a:p>
          <a:p>
            <a:pPr marL="457200" lvl="0" indent="-298450" algn="l" rtl="0">
              <a:spcBef>
                <a:spcPts val="0"/>
              </a:spcBef>
              <a:spcAft>
                <a:spcPts val="0"/>
              </a:spcAft>
              <a:buClr>
                <a:schemeClr val="accent6"/>
              </a:buClr>
              <a:buSzPts val="1100"/>
              <a:buChar char="●"/>
            </a:pPr>
            <a:r>
              <a:rPr lang="en">
                <a:solidFill>
                  <a:schemeClr val="accent6"/>
                </a:solidFill>
              </a:rPr>
              <a:t>An assortment of pictures and vectors that are suitable for use in the presentation can be found in the </a:t>
            </a:r>
            <a:r>
              <a:rPr lang="en" b="1">
                <a:solidFill>
                  <a:schemeClr val="accent6"/>
                </a:solidFill>
                <a:uFill>
                  <a:noFill/>
                </a:uFill>
                <a:hlinkClick r:id="rId6" action="ppaction://hlinksldjump">
                  <a:extLst>
                    <a:ext uri="{A12FA001-AC4F-418D-AE19-62706E023703}">
                      <ahyp:hlinkClr xmlns:ahyp="http://schemas.microsoft.com/office/drawing/2018/hyperlinkcolor" val="tx"/>
                    </a:ext>
                  </a:extLst>
                </a:hlinkClick>
              </a:rPr>
              <a:t>alternative resources slide.</a:t>
            </a:r>
            <a:endParaRPr b="1">
              <a:solidFill>
                <a:schemeClr val="accent6"/>
              </a:solidFill>
            </a:endParaRPr>
          </a:p>
          <a:p>
            <a:pPr marL="457200" lvl="0" indent="-298450" algn="l" rtl="0">
              <a:spcBef>
                <a:spcPts val="0"/>
              </a:spcBef>
              <a:spcAft>
                <a:spcPts val="0"/>
              </a:spcAft>
              <a:buClr>
                <a:schemeClr val="accent6"/>
              </a:buClr>
              <a:buSzPts val="1100"/>
              <a:buChar char="●"/>
            </a:pPr>
            <a:r>
              <a:rPr lang="en">
                <a:solidFill>
                  <a:schemeClr val="accent6"/>
                </a:solidFill>
              </a:rPr>
              <a:t>A </a:t>
            </a:r>
            <a:r>
              <a:rPr lang="en" b="1">
                <a:solidFill>
                  <a:schemeClr val="accent6"/>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accent6"/>
                </a:solidFill>
              </a:rPr>
              <a:t>, which you must keep so that proper credits for our design are given.</a:t>
            </a:r>
            <a:endParaRPr>
              <a:solidFill>
                <a:schemeClr val="accent6"/>
              </a:solidFill>
            </a:endParaRPr>
          </a:p>
          <a:p>
            <a:pPr marL="457200" lvl="0" indent="-298450" algn="l" rtl="0">
              <a:spcBef>
                <a:spcPts val="0"/>
              </a:spcBef>
              <a:spcAft>
                <a:spcPts val="0"/>
              </a:spcAft>
              <a:buClr>
                <a:schemeClr val="accent6"/>
              </a:buClr>
              <a:buSzPts val="1100"/>
              <a:buChar char="●"/>
            </a:pPr>
            <a:r>
              <a:rPr lang="en">
                <a:solidFill>
                  <a:schemeClr val="accent6"/>
                </a:solidFill>
              </a:rPr>
              <a:t>A </a:t>
            </a:r>
            <a:r>
              <a:rPr lang="en" b="1">
                <a:solidFill>
                  <a:schemeClr val="accent6"/>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solidFill>
                  <a:schemeClr val="accent6"/>
                </a:solidFill>
              </a:rPr>
              <a:t>, where you’ll find links to all the elements used in the template.</a:t>
            </a:r>
            <a:endParaRPr>
              <a:solidFill>
                <a:schemeClr val="accent6"/>
              </a:solidFill>
            </a:endParaRPr>
          </a:p>
          <a:p>
            <a:pPr marL="457200" lvl="0" indent="-298450" algn="l" rtl="0">
              <a:spcBef>
                <a:spcPts val="0"/>
              </a:spcBef>
              <a:spcAft>
                <a:spcPts val="0"/>
              </a:spcAft>
              <a:buClr>
                <a:schemeClr val="accent6"/>
              </a:buClr>
              <a:buSzPts val="1100"/>
              <a:buChar char="●"/>
            </a:pPr>
            <a:r>
              <a:rPr lang="en" b="1">
                <a:solidFill>
                  <a:schemeClr val="accent6"/>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chemeClr val="accent6"/>
                </a:solidFill>
              </a:rPr>
              <a:t> and final slides with:</a:t>
            </a:r>
            <a:endParaRPr>
              <a:solidFill>
                <a:schemeClr val="accent6"/>
              </a:solidFill>
            </a:endParaRPr>
          </a:p>
          <a:p>
            <a:pPr marL="914400" lvl="0" indent="-298450" algn="l" rtl="0">
              <a:spcBef>
                <a:spcPts val="0"/>
              </a:spcBef>
              <a:spcAft>
                <a:spcPts val="0"/>
              </a:spcAft>
              <a:buClr>
                <a:schemeClr val="accent6"/>
              </a:buClr>
              <a:buSzPts val="1100"/>
              <a:buChar char="●"/>
            </a:pPr>
            <a:r>
              <a:rPr lang="en">
                <a:solidFill>
                  <a:schemeClr val="accent6"/>
                </a:solidFill>
              </a:rPr>
              <a:t>The</a:t>
            </a:r>
            <a:r>
              <a:rPr lang="en">
                <a:solidFill>
                  <a:schemeClr val="accent6"/>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accent6"/>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accent6"/>
                </a:solidFill>
              </a:rPr>
              <a:t> used in the template.</a:t>
            </a:r>
            <a:endParaRPr>
              <a:solidFill>
                <a:schemeClr val="accent6"/>
              </a:solidFill>
            </a:endParaRPr>
          </a:p>
          <a:p>
            <a:pPr marL="914400" lvl="0" indent="-298450" algn="l" rtl="0">
              <a:spcBef>
                <a:spcPts val="0"/>
              </a:spcBef>
              <a:spcAft>
                <a:spcPts val="0"/>
              </a:spcAft>
              <a:buClr>
                <a:schemeClr val="accent6"/>
              </a:buClr>
              <a:buSzPts val="1100"/>
              <a:buChar char="●"/>
            </a:pPr>
            <a:r>
              <a:rPr lang="en">
                <a:solidFill>
                  <a:schemeClr val="accent6"/>
                </a:solidFill>
              </a:rPr>
              <a:t>A </a:t>
            </a:r>
            <a:r>
              <a:rPr lang="en" b="1">
                <a:solidFill>
                  <a:schemeClr val="accent6"/>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solidFill>
                  <a:schemeClr val="accent6"/>
                </a:solidFill>
              </a:rPr>
              <a:t>. You can also customize and animate them as you wish with the online editor. Visit </a:t>
            </a:r>
            <a:r>
              <a:rPr lang="en" b="1">
                <a:solidFill>
                  <a:schemeClr val="accent6"/>
                </a:solidFill>
                <a:uFill>
                  <a:noFill/>
                </a:uFill>
                <a:hlinkClick r:id="rId12">
                  <a:extLst>
                    <a:ext uri="{A12FA001-AC4F-418D-AE19-62706E023703}">
                      <ahyp:hlinkClr xmlns:ahyp="http://schemas.microsoft.com/office/drawing/2018/hyperlinkcolor" val="tx"/>
                    </a:ext>
                  </a:extLst>
                </a:hlinkClick>
              </a:rPr>
              <a:t>Stories by Freepik</a:t>
            </a:r>
            <a:r>
              <a:rPr lang="en">
                <a:solidFill>
                  <a:schemeClr val="accent6"/>
                </a:solidFill>
              </a:rPr>
              <a:t> to find more. </a:t>
            </a:r>
            <a:endParaRPr>
              <a:solidFill>
                <a:schemeClr val="accent6"/>
              </a:solidFill>
            </a:endParaRPr>
          </a:p>
          <a:p>
            <a:pPr marL="914400" lvl="0" indent="-298450" algn="l" rtl="0">
              <a:spcBef>
                <a:spcPts val="0"/>
              </a:spcBef>
              <a:spcAft>
                <a:spcPts val="0"/>
              </a:spcAft>
              <a:buClr>
                <a:schemeClr val="accent6"/>
              </a:buClr>
              <a:buSzPts val="1100"/>
              <a:buChar char="●"/>
            </a:pPr>
            <a:r>
              <a:rPr lang="en">
                <a:solidFill>
                  <a:schemeClr val="accent6"/>
                </a:solidFill>
              </a:rPr>
              <a:t>More</a:t>
            </a:r>
            <a:r>
              <a:rPr lang="en">
                <a:solidFill>
                  <a:schemeClr val="accent6"/>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accent6"/>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accent6"/>
                </a:solidFill>
              </a:rPr>
              <a:t>, whose size and color can be edited. </a:t>
            </a:r>
            <a:endParaRPr>
              <a:solidFill>
                <a:schemeClr val="accent6"/>
              </a:solidFill>
            </a:endParaRPr>
          </a:p>
          <a:p>
            <a:pPr marL="914400" lvl="0" indent="-298450" algn="l" rtl="0">
              <a:spcBef>
                <a:spcPts val="0"/>
              </a:spcBef>
              <a:spcAft>
                <a:spcPts val="0"/>
              </a:spcAft>
              <a:buClr>
                <a:schemeClr val="accent6"/>
              </a:buClr>
              <a:buSzPts val="1100"/>
              <a:buChar char="●"/>
            </a:pPr>
            <a:r>
              <a:rPr lang="en" b="1">
                <a:solidFill>
                  <a:schemeClr val="accent6"/>
                </a:solidFill>
                <a:uFill>
                  <a:noFill/>
                </a:uFill>
                <a:hlinkClick r:id="rId14" action="ppaction://hlinksldjump">
                  <a:extLst>
                    <a:ext uri="{A12FA001-AC4F-418D-AE19-62706E023703}">
                      <ahyp:hlinkClr xmlns:ahyp="http://schemas.microsoft.com/office/drawing/2018/hyperlinkcolor" val="tx"/>
                    </a:ext>
                  </a:extLst>
                </a:hlinkClick>
              </a:rPr>
              <a:t>Sets of customizable icons</a:t>
            </a:r>
            <a:r>
              <a:rPr lang="en">
                <a:solidFill>
                  <a:schemeClr val="accent6"/>
                </a:solidFill>
              </a:rPr>
              <a:t> of the following themes: general, business, avatar, creative process, education, help &amp; support, medical, nature, performing arts, SEO &amp; marketing, and teamwork.</a:t>
            </a:r>
            <a:endParaRPr>
              <a:solidFill>
                <a:schemeClr val="accent6"/>
              </a:solidFill>
            </a:endParaRPr>
          </a:p>
          <a:p>
            <a:pPr marL="0" lvl="0" indent="0" algn="l" rtl="0">
              <a:spcBef>
                <a:spcPts val="1600"/>
              </a:spcBef>
              <a:spcAft>
                <a:spcPts val="0"/>
              </a:spcAft>
              <a:buClr>
                <a:schemeClr val="dk1"/>
              </a:buClr>
              <a:buSzPts val="1100"/>
              <a:buFont typeface="Arial"/>
              <a:buNone/>
            </a:pPr>
            <a:r>
              <a:rPr lang="en">
                <a:solidFill>
                  <a:schemeClr val="accent6"/>
                </a:solidFill>
              </a:rPr>
              <a:t>You can delete this slide when you’re done editing the presentation.</a:t>
            </a:r>
            <a:endParaRPr>
              <a:solidFill>
                <a:schemeClr val="accent6"/>
              </a:solidFill>
            </a:endParaRPr>
          </a:p>
          <a:p>
            <a:pPr marL="0" lvl="0" indent="0" algn="l" rtl="0">
              <a:spcBef>
                <a:spcPts val="1600"/>
              </a:spcBef>
              <a:spcAft>
                <a:spcPts val="1600"/>
              </a:spcAft>
              <a:buNone/>
            </a:pPr>
            <a:endParaRPr>
              <a:solidFill>
                <a:schemeClr val="accent6"/>
              </a:solidFill>
            </a:endParaRPr>
          </a:p>
        </p:txBody>
      </p:sp>
      <p:sp>
        <p:nvSpPr>
          <p:cNvPr id="520" name="Google Shape;520;p31"/>
          <p:cNvSpPr txBox="1">
            <a:spLocks noGrp="1"/>
          </p:cNvSpPr>
          <p:nvPr>
            <p:ph type="title"/>
          </p:nvPr>
        </p:nvSpPr>
        <p:spPr>
          <a:xfrm>
            <a:off x="0" y="0"/>
            <a:ext cx="8001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CONTENTS OF</a:t>
            </a:r>
            <a:r>
              <a:rPr lang="en"/>
              <a:t>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9"/>
          <p:cNvSpPr txBox="1">
            <a:spLocks noGrp="1"/>
          </p:cNvSpPr>
          <p:nvPr>
            <p:ph type="title"/>
          </p:nvPr>
        </p:nvSpPr>
        <p:spPr>
          <a:xfrm>
            <a:off x="3412650" y="0"/>
            <a:ext cx="23187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RESULTS</a:t>
            </a:r>
            <a:endParaRPr/>
          </a:p>
        </p:txBody>
      </p:sp>
      <p:graphicFrame>
        <p:nvGraphicFramePr>
          <p:cNvPr id="878" name="Google Shape;878;p49"/>
          <p:cNvGraphicFramePr/>
          <p:nvPr/>
        </p:nvGraphicFramePr>
        <p:xfrm>
          <a:off x="1504188" y="1716425"/>
          <a:ext cx="3000000" cy="3000000"/>
        </p:xfrm>
        <a:graphic>
          <a:graphicData uri="http://schemas.openxmlformats.org/drawingml/2006/table">
            <a:tbl>
              <a:tblPr>
                <a:noFill/>
                <a:tableStyleId>{865F1BF8-A4B0-4CA0-810E-1DEEF582939C}</a:tableStyleId>
              </a:tblPr>
              <a:tblGrid>
                <a:gridCol w="1761850">
                  <a:extLst>
                    <a:ext uri="{9D8B030D-6E8A-4147-A177-3AD203B41FA5}">
                      <a16:colId xmlns:a16="http://schemas.microsoft.com/office/drawing/2014/main" val="20000"/>
                    </a:ext>
                  </a:extLst>
                </a:gridCol>
                <a:gridCol w="748875">
                  <a:extLst>
                    <a:ext uri="{9D8B030D-6E8A-4147-A177-3AD203B41FA5}">
                      <a16:colId xmlns:a16="http://schemas.microsoft.com/office/drawing/2014/main" val="20001"/>
                    </a:ext>
                  </a:extLst>
                </a:gridCol>
                <a:gridCol w="730900">
                  <a:extLst>
                    <a:ext uri="{9D8B030D-6E8A-4147-A177-3AD203B41FA5}">
                      <a16:colId xmlns:a16="http://schemas.microsoft.com/office/drawing/2014/main" val="20002"/>
                    </a:ext>
                  </a:extLst>
                </a:gridCol>
                <a:gridCol w="723500">
                  <a:extLst>
                    <a:ext uri="{9D8B030D-6E8A-4147-A177-3AD203B41FA5}">
                      <a16:colId xmlns:a16="http://schemas.microsoft.com/office/drawing/2014/main" val="20003"/>
                    </a:ext>
                  </a:extLst>
                </a:gridCol>
                <a:gridCol w="723500">
                  <a:extLst>
                    <a:ext uri="{9D8B030D-6E8A-4147-A177-3AD203B41FA5}">
                      <a16:colId xmlns:a16="http://schemas.microsoft.com/office/drawing/2014/main" val="20004"/>
                    </a:ext>
                  </a:extLst>
                </a:gridCol>
                <a:gridCol w="723500">
                  <a:extLst>
                    <a:ext uri="{9D8B030D-6E8A-4147-A177-3AD203B41FA5}">
                      <a16:colId xmlns:a16="http://schemas.microsoft.com/office/drawing/2014/main" val="20005"/>
                    </a:ext>
                  </a:extLst>
                </a:gridCol>
                <a:gridCol w="723500">
                  <a:extLst>
                    <a:ext uri="{9D8B030D-6E8A-4147-A177-3AD203B41FA5}">
                      <a16:colId xmlns:a16="http://schemas.microsoft.com/office/drawing/2014/main" val="20006"/>
                    </a:ext>
                  </a:extLst>
                </a:gridCol>
              </a:tblGrid>
              <a:tr h="469350">
                <a:tc>
                  <a:txBody>
                    <a:bodyPr/>
                    <a:lstStyle/>
                    <a:p>
                      <a:pPr marL="0" lvl="0" indent="0" algn="ctr" rtl="0">
                        <a:spcBef>
                          <a:spcPts val="0"/>
                        </a:spcBef>
                        <a:spcAft>
                          <a:spcPts val="0"/>
                        </a:spcAft>
                        <a:buNone/>
                      </a:pPr>
                      <a:endParaRPr sz="1000">
                        <a:latin typeface="Fira Sans Condensed"/>
                        <a:ea typeface="Fira Sans Condensed"/>
                        <a:cs typeface="Fira Sans Condensed"/>
                        <a:sym typeface="Fira Sans Condensed"/>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gridSpan="6">
                  <a:txBody>
                    <a:bodyPr/>
                    <a:lstStyle/>
                    <a:p>
                      <a:pPr marL="0" lvl="0" indent="0" algn="ctr" rtl="0">
                        <a:spcBef>
                          <a:spcPts val="0"/>
                        </a:spcBef>
                        <a:spcAft>
                          <a:spcPts val="0"/>
                        </a:spcAft>
                        <a:buNone/>
                      </a:pPr>
                      <a:r>
                        <a:rPr lang="en" sz="1800" b="1">
                          <a:solidFill>
                            <a:srgbClr val="FFFFFF"/>
                          </a:solidFill>
                          <a:latin typeface="Montserrat"/>
                          <a:ea typeface="Montserrat"/>
                          <a:cs typeface="Montserrat"/>
                          <a:sym typeface="Montserrat"/>
                        </a:rPr>
                        <a:t>OUTCOME</a:t>
                      </a:r>
                      <a:endParaRPr sz="1800" b="1">
                        <a:solidFill>
                          <a:srgbClr val="FFFFFF"/>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7675">
                <a:tc>
                  <a:txBody>
                    <a:bodyPr/>
                    <a:lstStyle/>
                    <a:p>
                      <a:pPr marL="0" lvl="0" indent="0" algn="ctr" rtl="0">
                        <a:spcBef>
                          <a:spcPts val="0"/>
                        </a:spcBef>
                        <a:spcAft>
                          <a:spcPts val="0"/>
                        </a:spcAft>
                        <a:buNone/>
                      </a:pPr>
                      <a:r>
                        <a:rPr lang="en" sz="1800" b="1">
                          <a:solidFill>
                            <a:schemeClr val="lt1"/>
                          </a:solidFill>
                          <a:latin typeface="Montserrat"/>
                          <a:ea typeface="Montserrat"/>
                          <a:cs typeface="Montserrat"/>
                          <a:sym typeface="Montserrat"/>
                        </a:rPr>
                        <a:t>TREATMENT</a:t>
                      </a:r>
                      <a:endParaRPr sz="1800" b="1">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1</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2</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3</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4</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5</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solidFill>
                            <a:srgbClr val="FFFFFF"/>
                          </a:solidFill>
                          <a:latin typeface="Nunito"/>
                          <a:ea typeface="Nunito"/>
                          <a:cs typeface="Nunito"/>
                          <a:sym typeface="Nunito"/>
                        </a:rPr>
                        <a:t>Test 6</a:t>
                      </a:r>
                      <a:endParaRPr sz="1200" b="1">
                        <a:solidFill>
                          <a:srgbClr val="FFFFFF"/>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45135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GROUP 1</a:t>
                      </a:r>
                      <a:endParaRPr b="1">
                        <a:solidFill>
                          <a:srgbClr val="FFFFFF"/>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315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285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315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285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5135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GROUP 2</a:t>
                      </a:r>
                      <a:endParaRPr b="1">
                        <a:solidFill>
                          <a:srgbClr val="FFFFFF"/>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210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390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210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390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5135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GROUP 3</a:t>
                      </a:r>
                      <a:endParaRPr b="1">
                        <a:solidFill>
                          <a:srgbClr val="FFFFFF"/>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240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165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580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240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165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580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51350">
                <a:tc>
                  <a:txBody>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GROUP 4</a:t>
                      </a:r>
                      <a:endParaRPr b="1">
                        <a:solidFill>
                          <a:srgbClr val="FFFFFF"/>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315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285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315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285</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Nunito"/>
                          <a:ea typeface="Nunito"/>
                          <a:cs typeface="Nunito"/>
                          <a:sym typeface="Nunito"/>
                        </a:rPr>
                        <a:t>600</a:t>
                      </a:r>
                      <a:endParaRPr sz="1200">
                        <a:solidFill>
                          <a:schemeClr val="dk1"/>
                        </a:solidFill>
                        <a:latin typeface="Nunito"/>
                        <a:ea typeface="Nunito"/>
                        <a:cs typeface="Nunito"/>
                        <a:sym typeface="Nunit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9" name="Google Shape;879;p49"/>
          <p:cNvSpPr/>
          <p:nvPr/>
        </p:nvSpPr>
        <p:spPr>
          <a:xfrm>
            <a:off x="8574427" y="399670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2573"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1132702" y="114420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50"/>
          <p:cNvSpPr txBox="1">
            <a:spLocks noGrp="1"/>
          </p:cNvSpPr>
          <p:nvPr>
            <p:ph type="title" idx="2"/>
          </p:nvPr>
        </p:nvSpPr>
        <p:spPr>
          <a:xfrm>
            <a:off x="2276725" y="0"/>
            <a:ext cx="45903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SUCCESS</a:t>
            </a:r>
            <a:r>
              <a:rPr lang="en"/>
              <a:t> RATE</a:t>
            </a:r>
            <a:endParaRPr/>
          </a:p>
        </p:txBody>
      </p:sp>
      <p:sp>
        <p:nvSpPr>
          <p:cNvPr id="887" name="Google Shape;887;p50"/>
          <p:cNvSpPr txBox="1">
            <a:spLocks noGrp="1"/>
          </p:cNvSpPr>
          <p:nvPr>
            <p:ph type="title"/>
          </p:nvPr>
        </p:nvSpPr>
        <p:spPr>
          <a:xfrm>
            <a:off x="712100" y="1910847"/>
            <a:ext cx="7719900" cy="16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170,000+</a:t>
            </a:r>
            <a:endParaRPr/>
          </a:p>
        </p:txBody>
      </p:sp>
      <p:sp>
        <p:nvSpPr>
          <p:cNvPr id="888" name="Google Shape;888;p50"/>
          <p:cNvSpPr txBox="1">
            <a:spLocks noGrp="1"/>
          </p:cNvSpPr>
          <p:nvPr>
            <p:ph type="subTitle" idx="1"/>
          </p:nvPr>
        </p:nvSpPr>
        <p:spPr>
          <a:xfrm>
            <a:off x="1713775" y="3331307"/>
            <a:ext cx="5716500" cy="36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sp>
        <p:nvSpPr>
          <p:cNvPr id="889" name="Google Shape;889;p50"/>
          <p:cNvSpPr/>
          <p:nvPr/>
        </p:nvSpPr>
        <p:spPr>
          <a:xfrm>
            <a:off x="2"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8571827"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8571827" y="34224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7999652" y="399462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1"/>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RESULTS</a:t>
            </a:r>
            <a:r>
              <a:rPr lang="en"/>
              <a:t> ANALYSIS</a:t>
            </a:r>
            <a:endParaRPr/>
          </a:p>
        </p:txBody>
      </p:sp>
      <p:sp>
        <p:nvSpPr>
          <p:cNvPr id="898" name="Google Shape;898;p51"/>
          <p:cNvSpPr txBox="1">
            <a:spLocks noGrp="1"/>
          </p:cNvSpPr>
          <p:nvPr>
            <p:ph type="title" idx="4294967295"/>
          </p:nvPr>
        </p:nvSpPr>
        <p:spPr>
          <a:xfrm>
            <a:off x="1964425" y="1602625"/>
            <a:ext cx="1629300" cy="5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INVOLVEMENT PERCENTAGE</a:t>
            </a:r>
            <a:endParaRPr sz="1400"/>
          </a:p>
        </p:txBody>
      </p:sp>
      <p:sp>
        <p:nvSpPr>
          <p:cNvPr id="899" name="Google Shape;899;p51"/>
          <p:cNvSpPr txBox="1">
            <a:spLocks noGrp="1"/>
          </p:cNvSpPr>
          <p:nvPr>
            <p:ph type="subTitle" idx="4294967295"/>
          </p:nvPr>
        </p:nvSpPr>
        <p:spPr>
          <a:xfrm>
            <a:off x="7165900" y="2029925"/>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20%</a:t>
            </a:r>
            <a:endParaRPr sz="2000" b="1">
              <a:latin typeface="Montserrat"/>
              <a:ea typeface="Montserrat"/>
              <a:cs typeface="Montserrat"/>
              <a:sym typeface="Montserrat"/>
            </a:endParaRPr>
          </a:p>
        </p:txBody>
      </p:sp>
      <p:grpSp>
        <p:nvGrpSpPr>
          <p:cNvPr id="900" name="Google Shape;900;p51"/>
          <p:cNvGrpSpPr/>
          <p:nvPr/>
        </p:nvGrpSpPr>
        <p:grpSpPr>
          <a:xfrm>
            <a:off x="5762259" y="2172066"/>
            <a:ext cx="1232564" cy="174253"/>
            <a:chOff x="5954250" y="2232299"/>
            <a:chExt cx="1302922" cy="184200"/>
          </a:xfrm>
        </p:grpSpPr>
        <p:sp>
          <p:nvSpPr>
            <p:cNvPr id="901" name="Google Shape;901;p51"/>
            <p:cNvSpPr/>
            <p:nvPr/>
          </p:nvSpPr>
          <p:spPr>
            <a:xfrm>
              <a:off x="595425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a:off x="623393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a:off x="651361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679329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7072972"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1"/>
          <p:cNvGrpSpPr/>
          <p:nvPr/>
        </p:nvGrpSpPr>
        <p:grpSpPr>
          <a:xfrm>
            <a:off x="3558875" y="1883922"/>
            <a:ext cx="2039741" cy="3248018"/>
            <a:chOff x="3500670" y="1716450"/>
            <a:chExt cx="2156175" cy="3433423"/>
          </a:xfrm>
        </p:grpSpPr>
        <p:sp>
          <p:nvSpPr>
            <p:cNvPr id="907" name="Google Shape;907;p51"/>
            <p:cNvSpPr/>
            <p:nvPr/>
          </p:nvSpPr>
          <p:spPr>
            <a:xfrm>
              <a:off x="3500670" y="1716450"/>
              <a:ext cx="2156175" cy="3433423"/>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4200489" y="1802535"/>
              <a:ext cx="708804" cy="621207"/>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51"/>
            <p:cNvGrpSpPr/>
            <p:nvPr/>
          </p:nvGrpSpPr>
          <p:grpSpPr>
            <a:xfrm>
              <a:off x="4057135" y="2931565"/>
              <a:ext cx="1024751" cy="735156"/>
              <a:chOff x="1459126" y="2549075"/>
              <a:chExt cx="848725" cy="608875"/>
            </a:xfrm>
          </p:grpSpPr>
          <p:sp>
            <p:nvSpPr>
              <p:cNvPr id="910" name="Google Shape;910;p51"/>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51"/>
            <p:cNvSpPr/>
            <p:nvPr/>
          </p:nvSpPr>
          <p:spPr>
            <a:xfrm>
              <a:off x="4509967" y="2543739"/>
              <a:ext cx="138428" cy="62157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4257628" y="3554518"/>
              <a:ext cx="772253" cy="496905"/>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4136288" y="3533933"/>
              <a:ext cx="429019" cy="693953"/>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1"/>
            <p:cNvGrpSpPr/>
            <p:nvPr/>
          </p:nvGrpSpPr>
          <p:grpSpPr>
            <a:xfrm>
              <a:off x="4317420" y="3859844"/>
              <a:ext cx="523438" cy="458480"/>
              <a:chOff x="1674701" y="3317900"/>
              <a:chExt cx="433525" cy="379725"/>
            </a:xfrm>
          </p:grpSpPr>
          <p:sp>
            <p:nvSpPr>
              <p:cNvPr id="916" name="Google Shape;916;p51"/>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51"/>
            <p:cNvSpPr/>
            <p:nvPr/>
          </p:nvSpPr>
          <p:spPr>
            <a:xfrm>
              <a:off x="4122192" y="4019476"/>
              <a:ext cx="875214" cy="1032931"/>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4380085" y="3025932"/>
              <a:ext cx="339762" cy="52214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1"/>
          <p:cNvGrpSpPr/>
          <p:nvPr/>
        </p:nvGrpSpPr>
        <p:grpSpPr>
          <a:xfrm>
            <a:off x="2162794" y="2544722"/>
            <a:ext cx="1232564" cy="174253"/>
            <a:chOff x="6259050" y="2232299"/>
            <a:chExt cx="1302922" cy="184200"/>
          </a:xfrm>
        </p:grpSpPr>
        <p:sp>
          <p:nvSpPr>
            <p:cNvPr id="922" name="Google Shape;922;p51"/>
            <p:cNvSpPr/>
            <p:nvPr/>
          </p:nvSpPr>
          <p:spPr>
            <a:xfrm>
              <a:off x="625905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653873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681841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709809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7377772"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51"/>
          <p:cNvGrpSpPr/>
          <p:nvPr/>
        </p:nvGrpSpPr>
        <p:grpSpPr>
          <a:xfrm>
            <a:off x="5762259" y="2917379"/>
            <a:ext cx="1232564" cy="174253"/>
            <a:chOff x="5954250" y="2232299"/>
            <a:chExt cx="1302922" cy="184200"/>
          </a:xfrm>
        </p:grpSpPr>
        <p:sp>
          <p:nvSpPr>
            <p:cNvPr id="928" name="Google Shape;928;p51"/>
            <p:cNvSpPr/>
            <p:nvPr/>
          </p:nvSpPr>
          <p:spPr>
            <a:xfrm>
              <a:off x="595425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623393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651361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679329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7072972"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1"/>
          <p:cNvGrpSpPr/>
          <p:nvPr/>
        </p:nvGrpSpPr>
        <p:grpSpPr>
          <a:xfrm>
            <a:off x="2162794" y="3290035"/>
            <a:ext cx="1232564" cy="174253"/>
            <a:chOff x="6259050" y="2232299"/>
            <a:chExt cx="1302922" cy="184200"/>
          </a:xfrm>
        </p:grpSpPr>
        <p:sp>
          <p:nvSpPr>
            <p:cNvPr id="934" name="Google Shape;934;p51"/>
            <p:cNvSpPr/>
            <p:nvPr/>
          </p:nvSpPr>
          <p:spPr>
            <a:xfrm>
              <a:off x="625905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653873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81841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709809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7377772"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1"/>
          <p:cNvGrpSpPr/>
          <p:nvPr/>
        </p:nvGrpSpPr>
        <p:grpSpPr>
          <a:xfrm>
            <a:off x="5762259" y="3662691"/>
            <a:ext cx="1232564" cy="174253"/>
            <a:chOff x="5954250" y="2232299"/>
            <a:chExt cx="1302922" cy="184200"/>
          </a:xfrm>
        </p:grpSpPr>
        <p:sp>
          <p:nvSpPr>
            <p:cNvPr id="940" name="Google Shape;940;p51"/>
            <p:cNvSpPr/>
            <p:nvPr/>
          </p:nvSpPr>
          <p:spPr>
            <a:xfrm>
              <a:off x="595425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623393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651361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79329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7072972"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1"/>
          <p:cNvGrpSpPr/>
          <p:nvPr/>
        </p:nvGrpSpPr>
        <p:grpSpPr>
          <a:xfrm>
            <a:off x="2157946" y="4035347"/>
            <a:ext cx="1232564" cy="174253"/>
            <a:chOff x="6259050" y="2232299"/>
            <a:chExt cx="1302922" cy="184200"/>
          </a:xfrm>
        </p:grpSpPr>
        <p:sp>
          <p:nvSpPr>
            <p:cNvPr id="946" name="Google Shape;946;p51"/>
            <p:cNvSpPr/>
            <p:nvPr/>
          </p:nvSpPr>
          <p:spPr>
            <a:xfrm>
              <a:off x="625905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538730"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81841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7098091"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7377772"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1"/>
          <p:cNvGrpSpPr/>
          <p:nvPr/>
        </p:nvGrpSpPr>
        <p:grpSpPr>
          <a:xfrm>
            <a:off x="5762259" y="4408003"/>
            <a:ext cx="1232564" cy="174253"/>
            <a:chOff x="5954250" y="2232299"/>
            <a:chExt cx="1302922" cy="184200"/>
          </a:xfrm>
        </p:grpSpPr>
        <p:sp>
          <p:nvSpPr>
            <p:cNvPr id="952" name="Google Shape;952;p51"/>
            <p:cNvSpPr/>
            <p:nvPr/>
          </p:nvSpPr>
          <p:spPr>
            <a:xfrm>
              <a:off x="595425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6233930" y="2232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651361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6793291"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7072972" y="2232299"/>
              <a:ext cx="184200" cy="18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51"/>
          <p:cNvSpPr txBox="1">
            <a:spLocks noGrp="1"/>
          </p:cNvSpPr>
          <p:nvPr>
            <p:ph type="subTitle" idx="4294967295"/>
          </p:nvPr>
        </p:nvSpPr>
        <p:spPr>
          <a:xfrm>
            <a:off x="1233350" y="3893188"/>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40%</a:t>
            </a:r>
            <a:endParaRPr sz="2000" b="1">
              <a:latin typeface="Montserrat"/>
              <a:ea typeface="Montserrat"/>
              <a:cs typeface="Montserrat"/>
              <a:sym typeface="Montserrat"/>
            </a:endParaRPr>
          </a:p>
        </p:txBody>
      </p:sp>
      <p:sp>
        <p:nvSpPr>
          <p:cNvPr id="958" name="Google Shape;958;p51"/>
          <p:cNvSpPr txBox="1">
            <a:spLocks noGrp="1"/>
          </p:cNvSpPr>
          <p:nvPr>
            <p:ph type="subTitle" idx="4294967295"/>
          </p:nvPr>
        </p:nvSpPr>
        <p:spPr>
          <a:xfrm>
            <a:off x="1233350" y="3147913"/>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80%</a:t>
            </a:r>
            <a:endParaRPr sz="2000" b="1">
              <a:latin typeface="Montserrat"/>
              <a:ea typeface="Montserrat"/>
              <a:cs typeface="Montserrat"/>
              <a:sym typeface="Montserrat"/>
            </a:endParaRPr>
          </a:p>
        </p:txBody>
      </p:sp>
      <p:sp>
        <p:nvSpPr>
          <p:cNvPr id="959" name="Google Shape;959;p51"/>
          <p:cNvSpPr txBox="1">
            <a:spLocks noGrp="1"/>
          </p:cNvSpPr>
          <p:nvPr>
            <p:ph type="subTitle" idx="4294967295"/>
          </p:nvPr>
        </p:nvSpPr>
        <p:spPr>
          <a:xfrm>
            <a:off x="1233350" y="2402650"/>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60%</a:t>
            </a:r>
            <a:endParaRPr sz="2000" b="1">
              <a:latin typeface="Montserrat"/>
              <a:ea typeface="Montserrat"/>
              <a:cs typeface="Montserrat"/>
              <a:sym typeface="Montserrat"/>
            </a:endParaRPr>
          </a:p>
        </p:txBody>
      </p:sp>
      <p:sp>
        <p:nvSpPr>
          <p:cNvPr id="960" name="Google Shape;960;p51"/>
          <p:cNvSpPr txBox="1">
            <a:spLocks noGrp="1"/>
          </p:cNvSpPr>
          <p:nvPr>
            <p:ph type="subTitle" idx="4294967295"/>
          </p:nvPr>
        </p:nvSpPr>
        <p:spPr>
          <a:xfrm>
            <a:off x="7147375" y="4265863"/>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40%</a:t>
            </a:r>
            <a:endParaRPr sz="2000" b="1">
              <a:latin typeface="Montserrat"/>
              <a:ea typeface="Montserrat"/>
              <a:cs typeface="Montserrat"/>
              <a:sym typeface="Montserrat"/>
            </a:endParaRPr>
          </a:p>
        </p:txBody>
      </p:sp>
      <p:sp>
        <p:nvSpPr>
          <p:cNvPr id="961" name="Google Shape;961;p51"/>
          <p:cNvSpPr txBox="1">
            <a:spLocks noGrp="1"/>
          </p:cNvSpPr>
          <p:nvPr>
            <p:ph type="subTitle" idx="4294967295"/>
          </p:nvPr>
        </p:nvSpPr>
        <p:spPr>
          <a:xfrm>
            <a:off x="7147375" y="3520550"/>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0%</a:t>
            </a:r>
            <a:endParaRPr sz="2000" b="1">
              <a:latin typeface="Montserrat"/>
              <a:ea typeface="Montserrat"/>
              <a:cs typeface="Montserrat"/>
              <a:sym typeface="Montserrat"/>
            </a:endParaRPr>
          </a:p>
        </p:txBody>
      </p:sp>
      <p:sp>
        <p:nvSpPr>
          <p:cNvPr id="962" name="Google Shape;962;p51"/>
          <p:cNvSpPr txBox="1">
            <a:spLocks noGrp="1"/>
          </p:cNvSpPr>
          <p:nvPr>
            <p:ph type="subTitle" idx="4294967295"/>
          </p:nvPr>
        </p:nvSpPr>
        <p:spPr>
          <a:xfrm>
            <a:off x="7147375" y="2775238"/>
            <a:ext cx="7722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latin typeface="Montserrat"/>
                <a:ea typeface="Montserrat"/>
                <a:cs typeface="Montserrat"/>
                <a:sym typeface="Montserrat"/>
              </a:rPr>
              <a:t>60%</a:t>
            </a:r>
            <a:endParaRPr sz="2000" b="1">
              <a:latin typeface="Montserrat"/>
              <a:ea typeface="Montserrat"/>
              <a:cs typeface="Montserrat"/>
              <a:sym typeface="Montserrat"/>
            </a:endParaRPr>
          </a:p>
        </p:txBody>
      </p:sp>
      <p:cxnSp>
        <p:nvCxnSpPr>
          <p:cNvPr id="963" name="Google Shape;963;p51"/>
          <p:cNvCxnSpPr>
            <a:stCxn id="901" idx="1"/>
          </p:cNvCxnSpPr>
          <p:nvPr/>
        </p:nvCxnSpPr>
        <p:spPr>
          <a:xfrm rot="10800000">
            <a:off x="4645959" y="2259193"/>
            <a:ext cx="1116300" cy="0"/>
          </a:xfrm>
          <a:prstGeom prst="straightConnector1">
            <a:avLst/>
          </a:prstGeom>
          <a:noFill/>
          <a:ln w="19050" cap="flat" cmpd="sng">
            <a:solidFill>
              <a:schemeClr val="dk2"/>
            </a:solidFill>
            <a:prstDash val="solid"/>
            <a:round/>
            <a:headEnd type="none" w="med" len="med"/>
            <a:tailEnd type="none" w="med" len="med"/>
          </a:ln>
        </p:spPr>
      </p:cxnSp>
      <p:cxnSp>
        <p:nvCxnSpPr>
          <p:cNvPr id="964" name="Google Shape;964;p51"/>
          <p:cNvCxnSpPr>
            <a:stCxn id="926" idx="3"/>
          </p:cNvCxnSpPr>
          <p:nvPr/>
        </p:nvCxnSpPr>
        <p:spPr>
          <a:xfrm>
            <a:off x="3395357" y="2631849"/>
            <a:ext cx="966900" cy="485400"/>
          </a:xfrm>
          <a:prstGeom prst="straightConnector1">
            <a:avLst/>
          </a:prstGeom>
          <a:noFill/>
          <a:ln w="19050" cap="flat" cmpd="sng">
            <a:solidFill>
              <a:schemeClr val="dk2"/>
            </a:solidFill>
            <a:prstDash val="solid"/>
            <a:round/>
            <a:headEnd type="none" w="med" len="med"/>
            <a:tailEnd type="none" w="med" len="med"/>
          </a:ln>
        </p:spPr>
      </p:cxnSp>
      <p:cxnSp>
        <p:nvCxnSpPr>
          <p:cNvPr id="965" name="Google Shape;965;p51"/>
          <p:cNvCxnSpPr>
            <a:stCxn id="928" idx="1"/>
          </p:cNvCxnSpPr>
          <p:nvPr/>
        </p:nvCxnSpPr>
        <p:spPr>
          <a:xfrm flipH="1">
            <a:off x="4572759" y="3004505"/>
            <a:ext cx="1189500" cy="372300"/>
          </a:xfrm>
          <a:prstGeom prst="straightConnector1">
            <a:avLst/>
          </a:prstGeom>
          <a:noFill/>
          <a:ln w="19050" cap="flat" cmpd="sng">
            <a:solidFill>
              <a:schemeClr val="dk2"/>
            </a:solidFill>
            <a:prstDash val="solid"/>
            <a:round/>
            <a:headEnd type="none" w="med" len="med"/>
            <a:tailEnd type="none" w="med" len="med"/>
          </a:ln>
        </p:spPr>
      </p:cxnSp>
      <p:cxnSp>
        <p:nvCxnSpPr>
          <p:cNvPr id="966" name="Google Shape;966;p51"/>
          <p:cNvCxnSpPr>
            <a:stCxn id="938" idx="3"/>
          </p:cNvCxnSpPr>
          <p:nvPr/>
        </p:nvCxnSpPr>
        <p:spPr>
          <a:xfrm>
            <a:off x="3395357" y="3377161"/>
            <a:ext cx="893400" cy="440700"/>
          </a:xfrm>
          <a:prstGeom prst="straightConnector1">
            <a:avLst/>
          </a:prstGeom>
          <a:noFill/>
          <a:ln w="19050" cap="flat" cmpd="sng">
            <a:solidFill>
              <a:schemeClr val="dk2"/>
            </a:solidFill>
            <a:prstDash val="solid"/>
            <a:round/>
            <a:headEnd type="none" w="med" len="med"/>
            <a:tailEnd type="none" w="med" len="med"/>
          </a:ln>
        </p:spPr>
      </p:cxnSp>
      <p:cxnSp>
        <p:nvCxnSpPr>
          <p:cNvPr id="967" name="Google Shape;967;p51"/>
          <p:cNvCxnSpPr>
            <a:stCxn id="940" idx="1"/>
          </p:cNvCxnSpPr>
          <p:nvPr/>
        </p:nvCxnSpPr>
        <p:spPr>
          <a:xfrm rot="10800000">
            <a:off x="4768659" y="3749817"/>
            <a:ext cx="993600" cy="0"/>
          </a:xfrm>
          <a:prstGeom prst="straightConnector1">
            <a:avLst/>
          </a:prstGeom>
          <a:noFill/>
          <a:ln w="19050" cap="flat" cmpd="sng">
            <a:solidFill>
              <a:schemeClr val="dk2"/>
            </a:solidFill>
            <a:prstDash val="solid"/>
            <a:round/>
            <a:headEnd type="none" w="med" len="med"/>
            <a:tailEnd type="none" w="med" len="med"/>
          </a:ln>
        </p:spPr>
      </p:cxnSp>
      <p:cxnSp>
        <p:nvCxnSpPr>
          <p:cNvPr id="968" name="Google Shape;968;p51"/>
          <p:cNvCxnSpPr>
            <a:stCxn id="950" idx="3"/>
          </p:cNvCxnSpPr>
          <p:nvPr/>
        </p:nvCxnSpPr>
        <p:spPr>
          <a:xfrm>
            <a:off x="3390509" y="4122474"/>
            <a:ext cx="1000800" cy="0"/>
          </a:xfrm>
          <a:prstGeom prst="straightConnector1">
            <a:avLst/>
          </a:prstGeom>
          <a:noFill/>
          <a:ln w="19050" cap="flat" cmpd="sng">
            <a:solidFill>
              <a:schemeClr val="dk2"/>
            </a:solidFill>
            <a:prstDash val="solid"/>
            <a:round/>
            <a:headEnd type="none" w="med" len="med"/>
            <a:tailEnd type="none" w="med" len="med"/>
          </a:ln>
        </p:spPr>
      </p:cxnSp>
      <p:cxnSp>
        <p:nvCxnSpPr>
          <p:cNvPr id="969" name="Google Shape;969;p51"/>
          <p:cNvCxnSpPr>
            <a:stCxn id="952" idx="1"/>
          </p:cNvCxnSpPr>
          <p:nvPr/>
        </p:nvCxnSpPr>
        <p:spPr>
          <a:xfrm rot="10800000">
            <a:off x="4876659" y="4495130"/>
            <a:ext cx="8856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2"/>
          <p:cNvSpPr txBox="1">
            <a:spLocks noGrp="1"/>
          </p:cNvSpPr>
          <p:nvPr>
            <p:ph type="title"/>
          </p:nvPr>
        </p:nvSpPr>
        <p:spPr>
          <a:xfrm>
            <a:off x="2288200" y="0"/>
            <a:ext cx="45750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a:t>CONCLUSION</a:t>
            </a:r>
            <a:endParaRPr/>
          </a:p>
        </p:txBody>
      </p:sp>
      <p:sp>
        <p:nvSpPr>
          <p:cNvPr id="975" name="Google Shape;975;p52"/>
          <p:cNvSpPr txBox="1">
            <a:spLocks noGrp="1"/>
          </p:cNvSpPr>
          <p:nvPr>
            <p:ph type="subTitle" idx="1"/>
          </p:nvPr>
        </p:nvSpPr>
        <p:spPr>
          <a:xfrm>
            <a:off x="2207950" y="1643774"/>
            <a:ext cx="4728000" cy="9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cold place. It’s full of iron oxide dust, which gives the planet its reddish cast</a:t>
            </a:r>
            <a:endParaRPr/>
          </a:p>
        </p:txBody>
      </p:sp>
      <p:pic>
        <p:nvPicPr>
          <p:cNvPr id="976" name="Google Shape;976;p52"/>
          <p:cNvPicPr preferRelativeResize="0"/>
          <p:nvPr/>
        </p:nvPicPr>
        <p:blipFill rotWithShape="1">
          <a:blip r:embed="rId3">
            <a:alphaModFix/>
          </a:blip>
          <a:srcRect l="651" t="28843" r="661" b="32791"/>
          <a:stretch/>
        </p:blipFill>
        <p:spPr>
          <a:xfrm>
            <a:off x="-50" y="3143975"/>
            <a:ext cx="9144000" cy="1999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grpSp>
        <p:nvGrpSpPr>
          <p:cNvPr id="981" name="Google Shape;981;p53"/>
          <p:cNvGrpSpPr/>
          <p:nvPr/>
        </p:nvGrpSpPr>
        <p:grpSpPr>
          <a:xfrm>
            <a:off x="3316079" y="3143975"/>
            <a:ext cx="387600" cy="387600"/>
            <a:chOff x="3316079" y="3143975"/>
            <a:chExt cx="387600" cy="387600"/>
          </a:xfrm>
        </p:grpSpPr>
        <p:sp>
          <p:nvSpPr>
            <p:cNvPr id="982" name="Google Shape;982;p53"/>
            <p:cNvSpPr/>
            <p:nvPr/>
          </p:nvSpPr>
          <p:spPr>
            <a:xfrm>
              <a:off x="3316079" y="3143975"/>
              <a:ext cx="3876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53"/>
            <p:cNvGrpSpPr/>
            <p:nvPr/>
          </p:nvGrpSpPr>
          <p:grpSpPr>
            <a:xfrm>
              <a:off x="3380461" y="3208410"/>
              <a:ext cx="258958" cy="258945"/>
              <a:chOff x="266768" y="1721375"/>
              <a:chExt cx="397907" cy="397887"/>
            </a:xfrm>
          </p:grpSpPr>
          <p:sp>
            <p:nvSpPr>
              <p:cNvPr id="984" name="Google Shape;984;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5" name="Google Shape;985;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sp>
        <p:nvSpPr>
          <p:cNvPr id="986" name="Google Shape;986;p53"/>
          <p:cNvSpPr txBox="1"/>
          <p:nvPr/>
        </p:nvSpPr>
        <p:spPr>
          <a:xfrm>
            <a:off x="3071998" y="434742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rgbClr val="FFFFFF"/>
                </a:solidFill>
                <a:latin typeface="Nunito"/>
                <a:ea typeface="Nunito"/>
                <a:cs typeface="Nunito"/>
                <a:sym typeface="Nunito"/>
              </a:rPr>
              <a:t>Please keep this slide for attribution</a:t>
            </a:r>
            <a:endParaRPr sz="1000">
              <a:solidFill>
                <a:srgbClr val="FFFFFF"/>
              </a:solidFill>
              <a:latin typeface="Nunito"/>
              <a:ea typeface="Nunito"/>
              <a:cs typeface="Nunito"/>
              <a:sym typeface="Nunito"/>
            </a:endParaRPr>
          </a:p>
        </p:txBody>
      </p:sp>
      <p:sp>
        <p:nvSpPr>
          <p:cNvPr id="987" name="Google Shape;987;p53"/>
          <p:cNvSpPr txBox="1">
            <a:spLocks noGrp="1"/>
          </p:cNvSpPr>
          <p:nvPr>
            <p:ph type="title"/>
          </p:nvPr>
        </p:nvSpPr>
        <p:spPr>
          <a:xfrm>
            <a:off x="1939075" y="430436"/>
            <a:ext cx="5265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THANK</a:t>
            </a:r>
            <a:r>
              <a:rPr lang="en"/>
              <a:t> YOU</a:t>
            </a:r>
            <a:endParaRPr/>
          </a:p>
        </p:txBody>
      </p:sp>
      <p:grpSp>
        <p:nvGrpSpPr>
          <p:cNvPr id="988" name="Google Shape;988;p53"/>
          <p:cNvGrpSpPr/>
          <p:nvPr/>
        </p:nvGrpSpPr>
        <p:grpSpPr>
          <a:xfrm>
            <a:off x="4378079" y="3143975"/>
            <a:ext cx="387600" cy="387600"/>
            <a:chOff x="4378079" y="3143975"/>
            <a:chExt cx="387600" cy="387600"/>
          </a:xfrm>
        </p:grpSpPr>
        <p:sp>
          <p:nvSpPr>
            <p:cNvPr id="989" name="Google Shape;989;p53"/>
            <p:cNvSpPr/>
            <p:nvPr/>
          </p:nvSpPr>
          <p:spPr>
            <a:xfrm>
              <a:off x="4378079" y="3143975"/>
              <a:ext cx="3876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53"/>
            <p:cNvGrpSpPr/>
            <p:nvPr/>
          </p:nvGrpSpPr>
          <p:grpSpPr>
            <a:xfrm>
              <a:off x="4442397" y="3208182"/>
              <a:ext cx="259144" cy="259144"/>
              <a:chOff x="1379798" y="1723250"/>
              <a:chExt cx="397887" cy="397887"/>
            </a:xfrm>
          </p:grpSpPr>
          <p:sp>
            <p:nvSpPr>
              <p:cNvPr id="991" name="Google Shape;991;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2" name="Google Shape;992;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3" name="Google Shape;993;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4" name="Google Shape;994;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grpSp>
        <p:nvGrpSpPr>
          <p:cNvPr id="995" name="Google Shape;995;p53"/>
          <p:cNvGrpSpPr/>
          <p:nvPr/>
        </p:nvGrpSpPr>
        <p:grpSpPr>
          <a:xfrm>
            <a:off x="4909079" y="3143975"/>
            <a:ext cx="387600" cy="387600"/>
            <a:chOff x="4909079" y="3143975"/>
            <a:chExt cx="387600" cy="387600"/>
          </a:xfrm>
        </p:grpSpPr>
        <p:sp>
          <p:nvSpPr>
            <p:cNvPr id="996" name="Google Shape;996;p53"/>
            <p:cNvSpPr/>
            <p:nvPr/>
          </p:nvSpPr>
          <p:spPr>
            <a:xfrm>
              <a:off x="4909079" y="3143975"/>
              <a:ext cx="3876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4956212" y="3218200"/>
              <a:ext cx="293331" cy="23924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98" name="Google Shape;998;p53"/>
          <p:cNvGrpSpPr/>
          <p:nvPr/>
        </p:nvGrpSpPr>
        <p:grpSpPr>
          <a:xfrm>
            <a:off x="5440079" y="3143975"/>
            <a:ext cx="387600" cy="387600"/>
            <a:chOff x="5440079" y="3143975"/>
            <a:chExt cx="387600" cy="387600"/>
          </a:xfrm>
        </p:grpSpPr>
        <p:sp>
          <p:nvSpPr>
            <p:cNvPr id="999" name="Google Shape;999;p53"/>
            <p:cNvSpPr/>
            <p:nvPr/>
          </p:nvSpPr>
          <p:spPr>
            <a:xfrm>
              <a:off x="5440079" y="3143975"/>
              <a:ext cx="3876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53"/>
            <p:cNvGrpSpPr/>
            <p:nvPr/>
          </p:nvGrpSpPr>
          <p:grpSpPr>
            <a:xfrm>
              <a:off x="5491350" y="3195475"/>
              <a:ext cx="285025" cy="284546"/>
              <a:chOff x="2475427" y="1747516"/>
              <a:chExt cx="348399" cy="347814"/>
            </a:xfrm>
          </p:grpSpPr>
          <p:sp>
            <p:nvSpPr>
              <p:cNvPr id="1001" name="Google Shape;1001;p53"/>
              <p:cNvSpPr/>
              <p:nvPr/>
            </p:nvSpPr>
            <p:spPr>
              <a:xfrm>
                <a:off x="2548253" y="1839280"/>
                <a:ext cx="187151" cy="162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2" name="Google Shape;1002;p53"/>
              <p:cNvSpPr/>
              <p:nvPr/>
            </p:nvSpPr>
            <p:spPr>
              <a:xfrm>
                <a:off x="2475427" y="1747516"/>
                <a:ext cx="348399" cy="347814"/>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sp>
        <p:nvSpPr>
          <p:cNvPr id="1003" name="Google Shape;1003;p53"/>
          <p:cNvSpPr txBox="1">
            <a:spLocks noGrp="1"/>
          </p:cNvSpPr>
          <p:nvPr>
            <p:ph type="subTitle" idx="1"/>
          </p:nvPr>
        </p:nvSpPr>
        <p:spPr>
          <a:xfrm>
            <a:off x="2725600" y="1631388"/>
            <a:ext cx="3727200" cy="13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 </a:t>
            </a:r>
            <a:r>
              <a:rPr lang="en">
                <a:uFill>
                  <a:noFill/>
                </a:uFill>
                <a:hlinkClick r:id="rId3"/>
              </a:rPr>
              <a:t>youremail@freepik.com</a:t>
            </a:r>
            <a:br>
              <a:rPr lang="en"/>
            </a:br>
            <a:r>
              <a:rPr lang="en"/>
              <a:t>+91 620 421 838</a:t>
            </a:r>
            <a:br>
              <a:rPr lang="en"/>
            </a:br>
            <a:r>
              <a:rPr lang="en"/>
              <a:t>yourcompany.com</a:t>
            </a:r>
            <a:endParaRPr/>
          </a:p>
        </p:txBody>
      </p:sp>
      <p:grpSp>
        <p:nvGrpSpPr>
          <p:cNvPr id="1004" name="Google Shape;1004;p53"/>
          <p:cNvGrpSpPr/>
          <p:nvPr/>
        </p:nvGrpSpPr>
        <p:grpSpPr>
          <a:xfrm>
            <a:off x="3847079" y="3143975"/>
            <a:ext cx="387600" cy="387600"/>
            <a:chOff x="3847079" y="3143975"/>
            <a:chExt cx="387600" cy="387600"/>
          </a:xfrm>
        </p:grpSpPr>
        <p:sp>
          <p:nvSpPr>
            <p:cNvPr id="1005" name="Google Shape;1005;p53"/>
            <p:cNvSpPr/>
            <p:nvPr/>
          </p:nvSpPr>
          <p:spPr>
            <a:xfrm>
              <a:off x="3847079" y="3143975"/>
              <a:ext cx="3876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53"/>
            <p:cNvGrpSpPr/>
            <p:nvPr/>
          </p:nvGrpSpPr>
          <p:grpSpPr>
            <a:xfrm>
              <a:off x="3912598" y="3209247"/>
              <a:ext cx="256623" cy="256597"/>
              <a:chOff x="864491" y="1723250"/>
              <a:chExt cx="397866" cy="397887"/>
            </a:xfrm>
          </p:grpSpPr>
          <p:sp>
            <p:nvSpPr>
              <p:cNvPr id="1007" name="Google Shape;1007;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8" name="Google Shape;1008;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9" name="Google Shape;1009;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4"/>
          <p:cNvSpPr txBox="1">
            <a:spLocks noGrp="1"/>
          </p:cNvSpPr>
          <p:nvPr>
            <p:ph type="body" idx="1"/>
          </p:nvPr>
        </p:nvSpPr>
        <p:spPr>
          <a:xfrm>
            <a:off x="614650" y="2059313"/>
            <a:ext cx="4304400" cy="2169300"/>
          </a:xfrm>
          <a:prstGeom prst="rect">
            <a:avLst/>
          </a:prstGeom>
        </p:spPr>
        <p:txBody>
          <a:bodyPr spcFirstLastPara="1" wrap="square" lIns="91425" tIns="91425" rIns="18287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Montserrat"/>
                <a:ea typeface="Montserrat"/>
                <a:cs typeface="Montserrat"/>
                <a:sym typeface="Montserrat"/>
              </a:rPr>
              <a:t>PHOTOS</a:t>
            </a:r>
            <a:endParaRPr sz="2000" b="1">
              <a:solidFill>
                <a:schemeClr val="dk2"/>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dk2"/>
              </a:buClr>
              <a:buSzPts val="1400"/>
              <a:buChar char="●"/>
            </a:pPr>
            <a:r>
              <a:rPr lang="en">
                <a:solidFill>
                  <a:schemeClr val="dk2"/>
                </a:solidFill>
                <a:uFill>
                  <a:noFill/>
                </a:uFill>
                <a:hlinkClick r:id="rId3">
                  <a:extLst>
                    <a:ext uri="{A12FA001-AC4F-418D-AE19-62706E023703}">
                      <ahyp:hlinkClr xmlns:ahyp="http://schemas.microsoft.com/office/drawing/2018/hyperlinkcolor" val="tx"/>
                    </a:ext>
                  </a:extLst>
                </a:hlinkClick>
              </a:rPr>
              <a:t>Doctor and old woman holding hands</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uFill>
                  <a:noFill/>
                </a:uFill>
                <a:hlinkClick r:id="rId4">
                  <a:extLst>
                    <a:ext uri="{A12FA001-AC4F-418D-AE19-62706E023703}">
                      <ahyp:hlinkClr xmlns:ahyp="http://schemas.microsoft.com/office/drawing/2018/hyperlinkcolor" val="tx"/>
                    </a:ext>
                  </a:extLst>
                </a:hlinkClick>
              </a:rPr>
              <a:t>Nurse showing muscles</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uFill>
                  <a:noFill/>
                </a:uFill>
                <a:hlinkClick r:id="rId5">
                  <a:extLst>
                    <a:ext uri="{A12FA001-AC4F-418D-AE19-62706E023703}">
                      <ahyp:hlinkClr xmlns:ahyp="http://schemas.microsoft.com/office/drawing/2018/hyperlinkcolor" val="tx"/>
                    </a:ext>
                  </a:extLst>
                </a:hlinkClick>
              </a:rPr>
              <a:t>Close-up nurse with stethoscope</a:t>
            </a:r>
            <a:endParaRPr>
              <a:solidFill>
                <a:schemeClr val="dk2"/>
              </a:solidFill>
            </a:endParaRPr>
          </a:p>
          <a:p>
            <a:pPr marL="45720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r>
              <a:rPr lang="en" sz="2000" b="1">
                <a:solidFill>
                  <a:schemeClr val="dk2"/>
                </a:solidFill>
                <a:latin typeface="Montserrat"/>
                <a:ea typeface="Montserrat"/>
                <a:cs typeface="Montserrat"/>
                <a:sym typeface="Montserrat"/>
              </a:rPr>
              <a:t>VECTORS</a:t>
            </a:r>
            <a:endParaRPr sz="2000" b="1">
              <a:solidFill>
                <a:schemeClr val="dk2"/>
              </a:solidFill>
              <a:latin typeface="Montserrat"/>
              <a:ea typeface="Montserrat"/>
              <a:cs typeface="Montserrat"/>
              <a:sym typeface="Montserrat"/>
            </a:endParaRPr>
          </a:p>
          <a:p>
            <a:pPr marL="457200" lvl="0" indent="-317500" algn="l" rtl="0">
              <a:lnSpc>
                <a:spcPct val="115000"/>
              </a:lnSpc>
              <a:spcBef>
                <a:spcPts val="0"/>
              </a:spcBef>
              <a:spcAft>
                <a:spcPts val="0"/>
              </a:spcAft>
              <a:buSzPts val="1400"/>
              <a:buChar char="●"/>
            </a:pPr>
            <a:r>
              <a:rPr lang="en">
                <a:solidFill>
                  <a:schemeClr val="dk2"/>
                </a:solidFill>
                <a:uFill>
                  <a:noFill/>
                </a:uFill>
                <a:hlinkClick r:id="rId6">
                  <a:extLst>
                    <a:ext uri="{A12FA001-AC4F-418D-AE19-62706E023703}">
                      <ahyp:hlinkClr xmlns:ahyp="http://schemas.microsoft.com/office/drawing/2018/hyperlinkcolor" val="tx"/>
                    </a:ext>
                  </a:extLst>
                </a:hlinkClick>
              </a:rPr>
              <a:t>Business presentation template in flat style</a:t>
            </a:r>
            <a:endParaRPr>
              <a:solidFill>
                <a:schemeClr val="dk2"/>
              </a:solidFill>
            </a:endParaRPr>
          </a:p>
          <a:p>
            <a:pPr marL="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lvl="0" indent="0" algn="l" rtl="0">
              <a:lnSpc>
                <a:spcPct val="100000"/>
              </a:lnSpc>
              <a:spcBef>
                <a:spcPts val="0"/>
              </a:spcBef>
              <a:spcAft>
                <a:spcPts val="0"/>
              </a:spcAft>
              <a:buNone/>
            </a:pPr>
            <a:endParaRPr>
              <a:solidFill>
                <a:schemeClr val="dk1"/>
              </a:solidFill>
            </a:endParaRPr>
          </a:p>
        </p:txBody>
      </p:sp>
      <p:sp>
        <p:nvSpPr>
          <p:cNvPr id="1015" name="Google Shape;1015;p54"/>
          <p:cNvSpPr txBox="1">
            <a:spLocks noGrp="1"/>
          </p:cNvSpPr>
          <p:nvPr>
            <p:ph type="title"/>
          </p:nvPr>
        </p:nvSpPr>
        <p:spPr>
          <a:xfrm>
            <a:off x="1142875" y="0"/>
            <a:ext cx="68583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ALTERNATIVE</a:t>
            </a:r>
            <a:r>
              <a:rPr lang="en"/>
              <a:t> RESOURCES</a:t>
            </a:r>
            <a:endParaRPr/>
          </a:p>
        </p:txBody>
      </p:sp>
      <p:grpSp>
        <p:nvGrpSpPr>
          <p:cNvPr id="1016" name="Google Shape;1016;p54"/>
          <p:cNvGrpSpPr/>
          <p:nvPr/>
        </p:nvGrpSpPr>
        <p:grpSpPr>
          <a:xfrm>
            <a:off x="6855691" y="1714915"/>
            <a:ext cx="2288561" cy="2856495"/>
            <a:chOff x="6855691" y="1714915"/>
            <a:chExt cx="2288561" cy="2856495"/>
          </a:xfrm>
        </p:grpSpPr>
        <p:sp>
          <p:nvSpPr>
            <p:cNvPr id="1017" name="Google Shape;1017;p54"/>
            <p:cNvSpPr/>
            <p:nvPr/>
          </p:nvSpPr>
          <p:spPr>
            <a:xfrm>
              <a:off x="7429010" y="39991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rot="10800000">
              <a:off x="8001142" y="399916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rot="10800000">
              <a:off x="7428981" y="2285584"/>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7998011" y="342941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rot="10800000">
              <a:off x="8001099" y="2285684"/>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rot="10800000">
              <a:off x="7429012" y="2857884"/>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rot="10800000">
              <a:off x="6855691" y="342943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7427781" y="3429421"/>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rot="10800000">
              <a:off x="6858061" y="228557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7999178" y="285785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7993603" y="171491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8572005" y="39991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rot="10800000">
              <a:off x="8571975" y="2285584"/>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p:nvPr/>
          </p:nvSpPr>
          <p:spPr>
            <a:xfrm rot="10800000">
              <a:off x="8572007" y="2857884"/>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8570776" y="3429421"/>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rot="10800000">
              <a:off x="8569525" y="1716584"/>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7429003" y="17165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5"/>
          <p:cNvSpPr txBox="1">
            <a:spLocks noGrp="1"/>
          </p:cNvSpPr>
          <p:nvPr>
            <p:ph type="body" idx="1"/>
          </p:nvPr>
        </p:nvSpPr>
        <p:spPr>
          <a:xfrm>
            <a:off x="614650" y="2617313"/>
            <a:ext cx="4304400" cy="2169300"/>
          </a:xfrm>
          <a:prstGeom prst="rect">
            <a:avLst/>
          </a:prstGeom>
        </p:spPr>
        <p:txBody>
          <a:bodyPr spcFirstLastPara="1" wrap="square" lIns="91425" tIns="91425" rIns="182875" bIns="91425" anchor="t" anchorCtr="0">
            <a:noAutofit/>
          </a:bodyPr>
          <a:lstStyle/>
          <a:p>
            <a:pPr marL="0" lvl="0" indent="0" algn="l" rtl="0">
              <a:spcBef>
                <a:spcPts val="0"/>
              </a:spcBef>
              <a:spcAft>
                <a:spcPts val="0"/>
              </a:spcAft>
              <a:buNone/>
            </a:pPr>
            <a:r>
              <a:rPr lang="en" sz="2000" b="1">
                <a:solidFill>
                  <a:schemeClr val="dk2"/>
                </a:solidFill>
                <a:latin typeface="Montserrat"/>
                <a:ea typeface="Montserrat"/>
                <a:cs typeface="Montserrat"/>
                <a:sym typeface="Montserrat"/>
              </a:rPr>
              <a:t>PHOTOS</a:t>
            </a:r>
            <a:endParaRPr sz="2000" b="1">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Char char="●"/>
            </a:pPr>
            <a:r>
              <a:rPr lang="en">
                <a:solidFill>
                  <a:schemeClr val="dk2"/>
                </a:solidFill>
                <a:uFill>
                  <a:noFill/>
                </a:uFill>
                <a:hlinkClick r:id="rId3">
                  <a:extLst>
                    <a:ext uri="{A12FA001-AC4F-418D-AE19-62706E023703}">
                      <ahyp:hlinkClr xmlns:ahyp="http://schemas.microsoft.com/office/drawing/2018/hyperlinkcolor" val="tx"/>
                    </a:ext>
                  </a:extLst>
                </a:hlinkClick>
              </a:rPr>
              <a:t>Low angle nurses teamwork</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uFill>
                  <a:noFill/>
                </a:uFill>
                <a:hlinkClick r:id="rId4">
                  <a:extLst>
                    <a:ext uri="{A12FA001-AC4F-418D-AE19-62706E023703}">
                      <ahyp:hlinkClr xmlns:ahyp="http://schemas.microsoft.com/office/drawing/2018/hyperlinkcolor" val="tx"/>
                    </a:ext>
                  </a:extLst>
                </a:hlinkClick>
              </a:rPr>
              <a:t>Nurse with hands heart shape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uFill>
                  <a:noFill/>
                </a:uFill>
                <a:hlinkClick r:id="rId5">
                  <a:extLst>
                    <a:ext uri="{A12FA001-AC4F-418D-AE19-62706E023703}">
                      <ahyp:hlinkClr xmlns:ahyp="http://schemas.microsoft.com/office/drawing/2018/hyperlinkcolor" val="tx"/>
                    </a:ext>
                  </a:extLst>
                </a:hlinkClick>
              </a:rPr>
              <a:t>Nurse holding ampoule</a:t>
            </a:r>
            <a:endParaRPr>
              <a:solidFill>
                <a:schemeClr val="dk2"/>
              </a:solidFill>
            </a:endParaRPr>
          </a:p>
          <a:p>
            <a:pPr marL="45720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sz="2000" b="1">
                <a:solidFill>
                  <a:schemeClr val="dk2"/>
                </a:solidFill>
                <a:latin typeface="Montserrat"/>
                <a:ea typeface="Montserrat"/>
                <a:cs typeface="Montserrat"/>
                <a:sym typeface="Montserrat"/>
              </a:rPr>
              <a:t>VECTORS</a:t>
            </a:r>
            <a:endParaRPr sz="2000" b="1">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Char char="●"/>
            </a:pPr>
            <a:r>
              <a:rPr lang="en">
                <a:solidFill>
                  <a:schemeClr val="dk2"/>
                </a:solidFill>
                <a:uFill>
                  <a:noFill/>
                </a:uFill>
                <a:hlinkClick r:id="rId6">
                  <a:extLst>
                    <a:ext uri="{A12FA001-AC4F-418D-AE19-62706E023703}">
                      <ahyp:hlinkClr xmlns:ahyp="http://schemas.microsoft.com/office/drawing/2018/hyperlinkcolor" val="tx"/>
                    </a:ext>
                  </a:extLst>
                </a:hlinkClick>
              </a:rPr>
              <a:t>Business presentation template in flat style</a:t>
            </a:r>
            <a:endParaRPr>
              <a:solidFill>
                <a:schemeClr val="dk2"/>
              </a:solidFill>
            </a:endParaRPr>
          </a:p>
          <a:p>
            <a:pPr marL="0" lvl="0" indent="0" algn="l" rtl="0">
              <a:spcBef>
                <a:spcPts val="0"/>
              </a:spcBef>
              <a:spcAft>
                <a:spcPts val="0"/>
              </a:spcAft>
              <a:buNone/>
            </a:pPr>
            <a:endParaRPr>
              <a:solidFill>
                <a:schemeClr val="dk2"/>
              </a:solidFill>
            </a:endParaRPr>
          </a:p>
        </p:txBody>
      </p:sp>
      <p:sp>
        <p:nvSpPr>
          <p:cNvPr id="1039" name="Google Shape;1039;p55"/>
          <p:cNvSpPr txBox="1"/>
          <p:nvPr/>
        </p:nvSpPr>
        <p:spPr>
          <a:xfrm>
            <a:off x="603675" y="1576579"/>
            <a:ext cx="4238400" cy="6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chemeClr val="dk1"/>
                </a:solidFill>
                <a:latin typeface="Nunito"/>
                <a:ea typeface="Nunito"/>
                <a:cs typeface="Nunito"/>
                <a:sym typeface="Nunito"/>
              </a:rPr>
              <a:t>Did you like the resources on this template? Get them for free at our other website</a:t>
            </a:r>
            <a:endParaRPr sz="1600">
              <a:solidFill>
                <a:schemeClr val="dk1"/>
              </a:solidFill>
              <a:latin typeface="Nunito"/>
              <a:ea typeface="Nunito"/>
              <a:cs typeface="Nunito"/>
              <a:sym typeface="Nunito"/>
            </a:endParaRPr>
          </a:p>
        </p:txBody>
      </p:sp>
      <p:sp>
        <p:nvSpPr>
          <p:cNvPr id="1040" name="Google Shape;1040;p55"/>
          <p:cNvSpPr txBox="1">
            <a:spLocks noGrp="1"/>
          </p:cNvSpPr>
          <p:nvPr>
            <p:ph type="title"/>
          </p:nvPr>
        </p:nvSpPr>
        <p:spPr>
          <a:xfrm>
            <a:off x="1142875" y="0"/>
            <a:ext cx="68583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PRESENTATION’S</a:t>
            </a:r>
            <a:r>
              <a:rPr lang="en"/>
              <a:t> RESOURCES</a:t>
            </a:r>
            <a:endParaRPr/>
          </a:p>
        </p:txBody>
      </p:sp>
      <p:grpSp>
        <p:nvGrpSpPr>
          <p:cNvPr id="1041" name="Google Shape;1041;p55"/>
          <p:cNvGrpSpPr/>
          <p:nvPr/>
        </p:nvGrpSpPr>
        <p:grpSpPr>
          <a:xfrm>
            <a:off x="3488" y="572165"/>
            <a:ext cx="9139302" cy="572245"/>
            <a:chOff x="3488" y="572165"/>
            <a:chExt cx="9139302" cy="572245"/>
          </a:xfrm>
        </p:grpSpPr>
        <p:sp>
          <p:nvSpPr>
            <p:cNvPr id="1042" name="Google Shape;1042;p55"/>
            <p:cNvSpPr/>
            <p:nvPr/>
          </p:nvSpPr>
          <p:spPr>
            <a:xfrm>
              <a:off x="3488" y="57220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8572955" y="57216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55"/>
          <p:cNvGrpSpPr/>
          <p:nvPr/>
        </p:nvGrpSpPr>
        <p:grpSpPr>
          <a:xfrm>
            <a:off x="5722313" y="1715034"/>
            <a:ext cx="3428002" cy="3428478"/>
            <a:chOff x="5713589" y="1715034"/>
            <a:chExt cx="3428002" cy="3428478"/>
          </a:xfrm>
        </p:grpSpPr>
        <p:sp>
          <p:nvSpPr>
            <p:cNvPr id="1045" name="Google Shape;1045;p55"/>
            <p:cNvSpPr/>
            <p:nvPr/>
          </p:nvSpPr>
          <p:spPr>
            <a:xfrm>
              <a:off x="7997285" y="399916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rot="10800000">
              <a:off x="8569417" y="4571321"/>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rot="10800000">
              <a:off x="8569417" y="399916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rot="10800000">
              <a:off x="7997259" y="457132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rot="10800000">
              <a:off x="6855422" y="4571321"/>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rot="10800000">
              <a:off x="6286046" y="399918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rot="10800000">
              <a:off x="8001033" y="2285584"/>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rot="10800000">
              <a:off x="6856822" y="399917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8566286" y="3429416"/>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rot="10800000">
              <a:off x="7427510" y="4571321"/>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rot="10800000">
              <a:off x="8568665" y="2285684"/>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rot="10800000">
              <a:off x="7997287" y="2857884"/>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rot="10800000">
              <a:off x="7427732" y="342943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7999822" y="3429421"/>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7427503" y="285784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rot="10800000">
              <a:off x="7426336" y="3999161"/>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rot="10800000">
              <a:off x="6856855" y="3429421"/>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rot="10800000">
              <a:off x="8566270" y="1715034"/>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6287096" y="4571338"/>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8567453" y="2857853"/>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rot="10800000">
              <a:off x="5713589" y="4571334"/>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9"/>
        <p:cNvGrpSpPr/>
        <p:nvPr/>
      </p:nvGrpSpPr>
      <p:grpSpPr>
        <a:xfrm>
          <a:off x="0" y="0"/>
          <a:ext cx="0" cy="0"/>
          <a:chOff x="0" y="0"/>
          <a:chExt cx="0" cy="0"/>
        </a:xfrm>
      </p:grpSpPr>
      <p:sp>
        <p:nvSpPr>
          <p:cNvPr id="1070" name="Google Shape;1070;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71" name="Google Shape;1071;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72" name="Google Shape;1072;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6"/>
        <p:cNvGrpSpPr/>
        <p:nvPr/>
      </p:nvGrpSpPr>
      <p:grpSpPr>
        <a:xfrm>
          <a:off x="0" y="0"/>
          <a:ext cx="0" cy="0"/>
          <a:chOff x="0" y="0"/>
          <a:chExt cx="0" cy="0"/>
        </a:xfrm>
      </p:grpSpPr>
      <p:sp>
        <p:nvSpPr>
          <p:cNvPr id="1077" name="Google Shape;1077;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78" name="Google Shape;1078;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79" name="Google Shape;1079;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Monserrat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Nunito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https://fonts.google.com/specimen/Nunito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080" name="Google Shape;1080;p57"/>
          <p:cNvGrpSpPr/>
          <p:nvPr/>
        </p:nvGrpSpPr>
        <p:grpSpPr>
          <a:xfrm>
            <a:off x="2072375" y="3498875"/>
            <a:ext cx="5038725" cy="754200"/>
            <a:chOff x="2072375" y="3498875"/>
            <a:chExt cx="5038725" cy="754200"/>
          </a:xfrm>
        </p:grpSpPr>
        <p:sp>
          <p:nvSpPr>
            <p:cNvPr id="1081" name="Google Shape;1081;p57"/>
            <p:cNvSpPr/>
            <p:nvPr/>
          </p:nvSpPr>
          <p:spPr>
            <a:xfrm>
              <a:off x="3134200" y="3498875"/>
              <a:ext cx="791400" cy="754200"/>
            </a:xfrm>
            <a:prstGeom prst="roundRect">
              <a:avLst>
                <a:gd name="adj" fmla="val 16667"/>
              </a:avLst>
            </a:prstGeom>
            <a:solidFill>
              <a:srgbClr val="085FB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4196020" y="3498875"/>
              <a:ext cx="791400" cy="754200"/>
            </a:xfrm>
            <a:prstGeom prst="roundRect">
              <a:avLst>
                <a:gd name="adj" fmla="val 16667"/>
              </a:avLst>
            </a:prstGeom>
            <a:solidFill>
              <a:srgbClr val="479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5257839" y="3498875"/>
              <a:ext cx="791400" cy="754200"/>
            </a:xfrm>
            <a:prstGeom prst="roundRect">
              <a:avLst>
                <a:gd name="adj" fmla="val 16667"/>
              </a:avLst>
            </a:prstGeom>
            <a:solidFill>
              <a:srgbClr val="00D2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2072375" y="3498875"/>
              <a:ext cx="791400" cy="754200"/>
            </a:xfrm>
            <a:prstGeom prst="roundRect">
              <a:avLst>
                <a:gd name="adj" fmla="val 16667"/>
              </a:avLst>
            </a:prstGeom>
            <a:solidFill>
              <a:srgbClr val="0233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6E02C"/>
                </a:solidFill>
              </a:endParaRPr>
            </a:p>
          </p:txBody>
        </p:sp>
        <p:sp>
          <p:nvSpPr>
            <p:cNvPr id="1085" name="Google Shape;1085;p57"/>
            <p:cNvSpPr txBox="1"/>
            <p:nvPr/>
          </p:nvSpPr>
          <p:spPr>
            <a:xfrm>
              <a:off x="3134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#085fbaff</a:t>
              </a:r>
              <a:endParaRPr sz="1000">
                <a:solidFill>
                  <a:srgbClr val="FFFFFF"/>
                </a:solidFill>
              </a:endParaRPr>
            </a:p>
          </p:txBody>
        </p:sp>
        <p:sp>
          <p:nvSpPr>
            <p:cNvPr id="1086" name="Google Shape;1086;p57"/>
            <p:cNvSpPr txBox="1"/>
            <p:nvPr/>
          </p:nvSpPr>
          <p:spPr>
            <a:xfrm>
              <a:off x="4196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#4796ffff</a:t>
              </a:r>
              <a:endParaRPr sz="1000">
                <a:solidFill>
                  <a:srgbClr val="FFFFFF"/>
                </a:solidFill>
              </a:endParaRPr>
            </a:p>
          </p:txBody>
        </p:sp>
        <p:sp>
          <p:nvSpPr>
            <p:cNvPr id="1087" name="Google Shape;1087;p57"/>
            <p:cNvSpPr txBox="1"/>
            <p:nvPr/>
          </p:nvSpPr>
          <p:spPr>
            <a:xfrm>
              <a:off x="5257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#00d2dcff</a:t>
              </a:r>
              <a:endParaRPr sz="1000">
                <a:solidFill>
                  <a:srgbClr val="FFFFFF"/>
                </a:solidFill>
              </a:endParaRPr>
            </a:p>
          </p:txBody>
        </p:sp>
        <p:sp>
          <p:nvSpPr>
            <p:cNvPr id="1088" name="Google Shape;1088;p57"/>
            <p:cNvSpPr txBox="1"/>
            <p:nvPr/>
          </p:nvSpPr>
          <p:spPr>
            <a:xfrm>
              <a:off x="2072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#02336aff</a:t>
              </a:r>
              <a:endParaRPr sz="1000">
                <a:solidFill>
                  <a:srgbClr val="FFFFFF"/>
                </a:solidFill>
              </a:endParaRPr>
            </a:p>
          </p:txBody>
        </p:sp>
        <p:sp>
          <p:nvSpPr>
            <p:cNvPr id="1089" name="Google Shape;1089;p57"/>
            <p:cNvSpPr/>
            <p:nvPr/>
          </p:nvSpPr>
          <p:spPr>
            <a:xfrm>
              <a:off x="6319689" y="3498875"/>
              <a:ext cx="791400" cy="754200"/>
            </a:xfrm>
            <a:prstGeom prst="roundRect">
              <a:avLst>
                <a:gd name="adj" fmla="val 16667"/>
              </a:avLst>
            </a:prstGeom>
            <a:solidFill>
              <a:srgbClr val="8DEE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txBox="1"/>
            <p:nvPr/>
          </p:nvSpPr>
          <p:spPr>
            <a:xfrm>
              <a:off x="63197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2336A"/>
                  </a:solidFill>
                </a:rPr>
                <a:t>#8deef5ff</a:t>
              </a:r>
              <a:endParaRPr sz="1000">
                <a:solidFill>
                  <a:srgbClr val="02336A"/>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4"/>
        <p:cNvGrpSpPr/>
        <p:nvPr/>
      </p:nvGrpSpPr>
      <p:grpSpPr>
        <a:xfrm>
          <a:off x="0" y="0"/>
          <a:ext cx="0" cy="0"/>
          <a:chOff x="0" y="0"/>
          <a:chExt cx="0" cy="0"/>
        </a:xfrm>
      </p:grpSpPr>
      <p:pic>
        <p:nvPicPr>
          <p:cNvPr id="1095" name="Google Shape;1095;p58"/>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1096" name="Google Shape;1096;p58"/>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097" name="Google Shape;1097;p58"/>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ow it works.</a:t>
            </a:r>
            <a:endParaRPr>
              <a:solidFill>
                <a:srgbClr val="869FB2"/>
              </a:solidFill>
              <a:latin typeface="Arial"/>
              <a:ea typeface="Arial"/>
              <a:cs typeface="Arial"/>
              <a:sym typeface="Arial"/>
            </a:endParaRPr>
          </a:p>
        </p:txBody>
      </p:sp>
      <p:sp>
        <p:nvSpPr>
          <p:cNvPr id="1098" name="Google Shape;1098;p58"/>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099" name="Google Shape;1099;p58"/>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100" name="Google Shape;1100;p58"/>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101" name="Google Shape;1101;p58"/>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102" name="Google Shape;1102;p58"/>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1103" name="Google Shape;1103;p58"/>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1104" name="Google Shape;1104;p58"/>
          <p:cNvPicPr preferRelativeResize="0"/>
          <p:nvPr/>
        </p:nvPicPr>
        <p:blipFill rotWithShape="1">
          <a:blip r:embed="rId11">
            <a:alphaModFix/>
          </a:blip>
          <a:srcRect t="6567" b="11945"/>
          <a:stretch/>
        </p:blipFill>
        <p:spPr>
          <a:xfrm>
            <a:off x="6739725" y="2480175"/>
            <a:ext cx="1881474" cy="15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2"/>
          <p:cNvSpPr txBox="1">
            <a:spLocks noGrp="1"/>
          </p:cNvSpPr>
          <p:nvPr>
            <p:ph type="title"/>
          </p:nvPr>
        </p:nvSpPr>
        <p:spPr>
          <a:xfrm>
            <a:off x="424988" y="3084086"/>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HTML</a:t>
            </a:r>
            <a:endParaRPr dirty="0"/>
          </a:p>
        </p:txBody>
      </p:sp>
      <p:sp>
        <p:nvSpPr>
          <p:cNvPr id="526" name="Google Shape;526;p32"/>
          <p:cNvSpPr txBox="1">
            <a:spLocks noGrp="1"/>
          </p:cNvSpPr>
          <p:nvPr>
            <p:ph type="subTitle" idx="1"/>
          </p:nvPr>
        </p:nvSpPr>
        <p:spPr>
          <a:xfrm>
            <a:off x="742388" y="3500524"/>
            <a:ext cx="14760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Standard markup language for creating Web pages </a:t>
            </a:r>
          </a:p>
        </p:txBody>
      </p:sp>
      <p:sp>
        <p:nvSpPr>
          <p:cNvPr id="527" name="Google Shape;527;p32"/>
          <p:cNvSpPr txBox="1">
            <a:spLocks noGrp="1"/>
          </p:cNvSpPr>
          <p:nvPr>
            <p:ph type="title" idx="2"/>
          </p:nvPr>
        </p:nvSpPr>
        <p:spPr>
          <a:xfrm>
            <a:off x="2486325" y="3084086"/>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CSS</a:t>
            </a:r>
            <a:endParaRPr dirty="0"/>
          </a:p>
        </p:txBody>
      </p:sp>
      <p:sp>
        <p:nvSpPr>
          <p:cNvPr id="528" name="Google Shape;528;p32"/>
          <p:cNvSpPr txBox="1">
            <a:spLocks noGrp="1"/>
          </p:cNvSpPr>
          <p:nvPr>
            <p:ph type="subTitle" idx="3"/>
          </p:nvPr>
        </p:nvSpPr>
        <p:spPr>
          <a:xfrm>
            <a:off x="2803725" y="3500524"/>
            <a:ext cx="14760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style an HTML document</a:t>
            </a:r>
          </a:p>
        </p:txBody>
      </p:sp>
      <p:sp>
        <p:nvSpPr>
          <p:cNvPr id="529" name="Google Shape;529;p32"/>
          <p:cNvSpPr txBox="1">
            <a:spLocks noGrp="1"/>
          </p:cNvSpPr>
          <p:nvPr>
            <p:ph type="title" idx="4"/>
          </p:nvPr>
        </p:nvSpPr>
        <p:spPr>
          <a:xfrm>
            <a:off x="4547650" y="3084086"/>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JS</a:t>
            </a:r>
            <a:endParaRPr dirty="0"/>
          </a:p>
        </p:txBody>
      </p:sp>
      <p:sp>
        <p:nvSpPr>
          <p:cNvPr id="530" name="Google Shape;530;p32"/>
          <p:cNvSpPr txBox="1">
            <a:spLocks noGrp="1"/>
          </p:cNvSpPr>
          <p:nvPr>
            <p:ph type="subTitle" idx="5"/>
          </p:nvPr>
        </p:nvSpPr>
        <p:spPr>
          <a:xfrm>
            <a:off x="4865050" y="3500524"/>
            <a:ext cx="14760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program the behavior of web pages</a:t>
            </a:r>
          </a:p>
        </p:txBody>
      </p:sp>
      <p:sp>
        <p:nvSpPr>
          <p:cNvPr id="531" name="Google Shape;531;p32"/>
          <p:cNvSpPr txBox="1">
            <a:spLocks noGrp="1"/>
          </p:cNvSpPr>
          <p:nvPr>
            <p:ph type="title" idx="6"/>
          </p:nvPr>
        </p:nvSpPr>
        <p:spPr>
          <a:xfrm>
            <a:off x="6608412" y="3084086"/>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BootStrab</a:t>
            </a:r>
            <a:endParaRPr dirty="0"/>
          </a:p>
        </p:txBody>
      </p:sp>
      <p:sp>
        <p:nvSpPr>
          <p:cNvPr id="532" name="Google Shape;532;p32"/>
          <p:cNvSpPr txBox="1">
            <a:spLocks noGrp="1"/>
          </p:cNvSpPr>
          <p:nvPr>
            <p:ph type="subTitle" idx="7"/>
          </p:nvPr>
        </p:nvSpPr>
        <p:spPr>
          <a:xfrm>
            <a:off x="6925813" y="3500524"/>
            <a:ext cx="14760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Building responsive sites</a:t>
            </a:r>
          </a:p>
        </p:txBody>
      </p:sp>
      <p:sp>
        <p:nvSpPr>
          <p:cNvPr id="533" name="Google Shape;533;p32"/>
          <p:cNvSpPr txBox="1">
            <a:spLocks noGrp="1"/>
          </p:cNvSpPr>
          <p:nvPr>
            <p:ph type="title" idx="8"/>
          </p:nvPr>
        </p:nvSpPr>
        <p:spPr>
          <a:xfrm>
            <a:off x="590119" y="2347648"/>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34" name="Google Shape;534;p32"/>
          <p:cNvSpPr txBox="1">
            <a:spLocks noGrp="1"/>
          </p:cNvSpPr>
          <p:nvPr>
            <p:ph type="title" idx="9"/>
          </p:nvPr>
        </p:nvSpPr>
        <p:spPr>
          <a:xfrm>
            <a:off x="2651461" y="2347648"/>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35" name="Google Shape;535;p32"/>
          <p:cNvSpPr txBox="1">
            <a:spLocks noGrp="1"/>
          </p:cNvSpPr>
          <p:nvPr>
            <p:ph type="title" idx="13"/>
          </p:nvPr>
        </p:nvSpPr>
        <p:spPr>
          <a:xfrm>
            <a:off x="4712863" y="2347648"/>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6" name="Google Shape;536;p32"/>
          <p:cNvSpPr txBox="1">
            <a:spLocks noGrp="1"/>
          </p:cNvSpPr>
          <p:nvPr>
            <p:ph type="title" idx="14"/>
          </p:nvPr>
        </p:nvSpPr>
        <p:spPr>
          <a:xfrm>
            <a:off x="6773557" y="2347648"/>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37" name="Google Shape;537;p32"/>
          <p:cNvSpPr txBox="1">
            <a:spLocks noGrp="1"/>
          </p:cNvSpPr>
          <p:nvPr>
            <p:ph type="title" idx="15"/>
          </p:nvPr>
        </p:nvSpPr>
        <p:spPr>
          <a:xfrm>
            <a:off x="1705150" y="0"/>
            <a:ext cx="57339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TABLE OF</a:t>
            </a:r>
            <a:r>
              <a:rPr lang="en"/>
              <a:t>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8"/>
        <p:cNvGrpSpPr/>
        <p:nvPr/>
      </p:nvGrpSpPr>
      <p:grpSpPr>
        <a:xfrm>
          <a:off x="0" y="0"/>
          <a:ext cx="0" cy="0"/>
          <a:chOff x="0" y="0"/>
          <a:chExt cx="0" cy="0"/>
        </a:xfrm>
      </p:grpSpPr>
      <p:sp>
        <p:nvSpPr>
          <p:cNvPr id="1109" name="Google Shape;110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110" name="Google Shape;1110;p59"/>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111" name="Google Shape;1111;p59"/>
          <p:cNvGrpSpPr/>
          <p:nvPr/>
        </p:nvGrpSpPr>
        <p:grpSpPr>
          <a:xfrm>
            <a:off x="5082708" y="3095784"/>
            <a:ext cx="442841" cy="514271"/>
            <a:chOff x="4727025" y="1332775"/>
            <a:chExt cx="59900" cy="69625"/>
          </a:xfrm>
        </p:grpSpPr>
        <p:sp>
          <p:nvSpPr>
            <p:cNvPr id="1112" name="Google Shape;1112;p5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59"/>
          <p:cNvGrpSpPr/>
          <p:nvPr/>
        </p:nvGrpSpPr>
        <p:grpSpPr>
          <a:xfrm>
            <a:off x="5758025" y="2343272"/>
            <a:ext cx="500909" cy="500899"/>
            <a:chOff x="4820425" y="1329900"/>
            <a:chExt cx="70175" cy="70350"/>
          </a:xfrm>
        </p:grpSpPr>
        <p:sp>
          <p:nvSpPr>
            <p:cNvPr id="1115" name="Google Shape;1115;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59"/>
          <p:cNvGrpSpPr/>
          <p:nvPr/>
        </p:nvGrpSpPr>
        <p:grpSpPr>
          <a:xfrm>
            <a:off x="6410648" y="2355062"/>
            <a:ext cx="538135" cy="493119"/>
            <a:chOff x="4903200" y="1331525"/>
            <a:chExt cx="73575" cy="67425"/>
          </a:xfrm>
        </p:grpSpPr>
        <p:sp>
          <p:nvSpPr>
            <p:cNvPr id="1120" name="Google Shape;1120;p5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21" name="Google Shape;1121;p5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9"/>
          <p:cNvGrpSpPr/>
          <p:nvPr/>
        </p:nvGrpSpPr>
        <p:grpSpPr>
          <a:xfrm>
            <a:off x="5670599" y="3097040"/>
            <a:ext cx="544563" cy="511895"/>
            <a:chOff x="4815575" y="1416800"/>
            <a:chExt cx="73750" cy="71400"/>
          </a:xfrm>
        </p:grpSpPr>
        <p:sp>
          <p:nvSpPr>
            <p:cNvPr id="1123" name="Google Shape;1123;p5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9"/>
          <p:cNvGrpSpPr/>
          <p:nvPr/>
        </p:nvGrpSpPr>
        <p:grpSpPr>
          <a:xfrm>
            <a:off x="6367224" y="3096746"/>
            <a:ext cx="602914" cy="512477"/>
            <a:chOff x="4902475" y="1418875"/>
            <a:chExt cx="74500" cy="63775"/>
          </a:xfrm>
        </p:grpSpPr>
        <p:sp>
          <p:nvSpPr>
            <p:cNvPr id="1127" name="Google Shape;1127;p5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9"/>
          <p:cNvGrpSpPr/>
          <p:nvPr/>
        </p:nvGrpSpPr>
        <p:grpSpPr>
          <a:xfrm>
            <a:off x="5783096" y="3835985"/>
            <a:ext cx="515391" cy="525699"/>
            <a:chOff x="4818100" y="1507675"/>
            <a:chExt cx="71225" cy="71625"/>
          </a:xfrm>
        </p:grpSpPr>
        <p:sp>
          <p:nvSpPr>
            <p:cNvPr id="1130" name="Google Shape;1130;p5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9"/>
          <p:cNvGrpSpPr/>
          <p:nvPr/>
        </p:nvGrpSpPr>
        <p:grpSpPr>
          <a:xfrm>
            <a:off x="5121199" y="3857517"/>
            <a:ext cx="522956" cy="489869"/>
            <a:chOff x="4721450" y="1509475"/>
            <a:chExt cx="79350" cy="74325"/>
          </a:xfrm>
        </p:grpSpPr>
        <p:sp>
          <p:nvSpPr>
            <p:cNvPr id="1135" name="Google Shape;1135;p5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59"/>
          <p:cNvGrpSpPr/>
          <p:nvPr/>
        </p:nvGrpSpPr>
        <p:grpSpPr>
          <a:xfrm>
            <a:off x="6444441" y="3837269"/>
            <a:ext cx="525704" cy="535436"/>
            <a:chOff x="4906800" y="1507500"/>
            <a:chExt cx="70350" cy="71075"/>
          </a:xfrm>
        </p:grpSpPr>
        <p:sp>
          <p:nvSpPr>
            <p:cNvPr id="1140" name="Google Shape;1140;p5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9"/>
          <p:cNvGrpSpPr/>
          <p:nvPr/>
        </p:nvGrpSpPr>
        <p:grpSpPr>
          <a:xfrm>
            <a:off x="4477263" y="2343250"/>
            <a:ext cx="508054" cy="508095"/>
            <a:chOff x="3736598" y="2170606"/>
            <a:chExt cx="404889" cy="404889"/>
          </a:xfrm>
        </p:grpSpPr>
        <p:sp>
          <p:nvSpPr>
            <p:cNvPr id="1146" name="Google Shape;1146;p5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9"/>
          <p:cNvGrpSpPr/>
          <p:nvPr/>
        </p:nvGrpSpPr>
        <p:grpSpPr>
          <a:xfrm>
            <a:off x="3765303" y="2343345"/>
            <a:ext cx="575790" cy="507904"/>
            <a:chOff x="3161917" y="2170682"/>
            <a:chExt cx="458870" cy="404737"/>
          </a:xfrm>
        </p:grpSpPr>
        <p:sp>
          <p:nvSpPr>
            <p:cNvPr id="1151" name="Google Shape;1151;p5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52" name="Google Shape;1152;p5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9"/>
          <p:cNvGrpSpPr/>
          <p:nvPr/>
        </p:nvGrpSpPr>
        <p:grpSpPr>
          <a:xfrm>
            <a:off x="3792833" y="3103717"/>
            <a:ext cx="520730" cy="498567"/>
            <a:chOff x="3179914" y="2889488"/>
            <a:chExt cx="422876" cy="404911"/>
          </a:xfrm>
        </p:grpSpPr>
        <p:sp>
          <p:nvSpPr>
            <p:cNvPr id="1155" name="Google Shape;1155;p5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9"/>
          <p:cNvGrpSpPr/>
          <p:nvPr/>
        </p:nvGrpSpPr>
        <p:grpSpPr>
          <a:xfrm>
            <a:off x="4421513" y="3103677"/>
            <a:ext cx="516145" cy="498648"/>
            <a:chOff x="3729467" y="2889422"/>
            <a:chExt cx="419153" cy="404977"/>
          </a:xfrm>
        </p:grpSpPr>
        <p:sp>
          <p:nvSpPr>
            <p:cNvPr id="1162" name="Google Shape;1162;p5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5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59"/>
          <p:cNvGrpSpPr/>
          <p:nvPr/>
        </p:nvGrpSpPr>
        <p:grpSpPr>
          <a:xfrm>
            <a:off x="7141841" y="2550562"/>
            <a:ext cx="166473" cy="141497"/>
            <a:chOff x="4660325" y="1866850"/>
            <a:chExt cx="68350" cy="58100"/>
          </a:xfrm>
        </p:grpSpPr>
        <p:sp>
          <p:nvSpPr>
            <p:cNvPr id="1174" name="Google Shape;1174;p5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9"/>
          <p:cNvGrpSpPr/>
          <p:nvPr/>
        </p:nvGrpSpPr>
        <p:grpSpPr>
          <a:xfrm>
            <a:off x="7451186" y="2576286"/>
            <a:ext cx="162515" cy="90049"/>
            <a:chOff x="4791775" y="1877500"/>
            <a:chExt cx="66725" cy="36975"/>
          </a:xfrm>
        </p:grpSpPr>
        <p:sp>
          <p:nvSpPr>
            <p:cNvPr id="1177" name="Google Shape;1177;p5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9"/>
          <p:cNvGrpSpPr/>
          <p:nvPr/>
        </p:nvGrpSpPr>
        <p:grpSpPr>
          <a:xfrm>
            <a:off x="7772899" y="2576286"/>
            <a:ext cx="144979" cy="90049"/>
            <a:chOff x="4923925" y="1877500"/>
            <a:chExt cx="59525" cy="36975"/>
          </a:xfrm>
        </p:grpSpPr>
        <p:sp>
          <p:nvSpPr>
            <p:cNvPr id="1180" name="Google Shape;1180;p5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8067390" y="2558477"/>
            <a:ext cx="141447" cy="125667"/>
            <a:chOff x="5058450" y="1870100"/>
            <a:chExt cx="58075" cy="51600"/>
          </a:xfrm>
        </p:grpSpPr>
        <p:sp>
          <p:nvSpPr>
            <p:cNvPr id="1183" name="Google Shape;1183;p5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9"/>
          <p:cNvGrpSpPr/>
          <p:nvPr/>
        </p:nvGrpSpPr>
        <p:grpSpPr>
          <a:xfrm>
            <a:off x="7481905" y="2980885"/>
            <a:ext cx="101077" cy="107645"/>
            <a:chOff x="4811425" y="2065025"/>
            <a:chExt cx="41500" cy="44200"/>
          </a:xfrm>
        </p:grpSpPr>
        <p:sp>
          <p:nvSpPr>
            <p:cNvPr id="1186" name="Google Shape;1186;p5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9"/>
          <p:cNvGrpSpPr/>
          <p:nvPr/>
        </p:nvGrpSpPr>
        <p:grpSpPr>
          <a:xfrm>
            <a:off x="7774342" y="2981098"/>
            <a:ext cx="120867" cy="107218"/>
            <a:chOff x="4929875" y="2065025"/>
            <a:chExt cx="49625" cy="44025"/>
          </a:xfrm>
        </p:grpSpPr>
        <p:sp>
          <p:nvSpPr>
            <p:cNvPr id="1189" name="Google Shape;1189;p5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59"/>
          <p:cNvGrpSpPr/>
          <p:nvPr/>
        </p:nvGrpSpPr>
        <p:grpSpPr>
          <a:xfrm>
            <a:off x="8103011" y="2984112"/>
            <a:ext cx="70206" cy="101191"/>
            <a:chOff x="5083925" y="2066350"/>
            <a:chExt cx="28825" cy="41550"/>
          </a:xfrm>
        </p:grpSpPr>
        <p:sp>
          <p:nvSpPr>
            <p:cNvPr id="1192" name="Google Shape;1192;p5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9"/>
          <p:cNvGrpSpPr/>
          <p:nvPr/>
        </p:nvGrpSpPr>
        <p:grpSpPr>
          <a:xfrm>
            <a:off x="7134565" y="2999759"/>
            <a:ext cx="181026" cy="69896"/>
            <a:chOff x="4659775" y="2072775"/>
            <a:chExt cx="74325" cy="28700"/>
          </a:xfrm>
        </p:grpSpPr>
        <p:sp>
          <p:nvSpPr>
            <p:cNvPr id="1195" name="Google Shape;1195;p5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9"/>
          <p:cNvGrpSpPr/>
          <p:nvPr/>
        </p:nvGrpSpPr>
        <p:grpSpPr>
          <a:xfrm>
            <a:off x="8054421" y="2790324"/>
            <a:ext cx="167387" cy="89197"/>
            <a:chOff x="4662475" y="1976500"/>
            <a:chExt cx="68725" cy="36625"/>
          </a:xfrm>
        </p:grpSpPr>
        <p:sp>
          <p:nvSpPr>
            <p:cNvPr id="1199" name="Google Shape;1199;p5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9"/>
          <p:cNvGrpSpPr/>
          <p:nvPr/>
        </p:nvGrpSpPr>
        <p:grpSpPr>
          <a:xfrm>
            <a:off x="7751326" y="2793764"/>
            <a:ext cx="166899" cy="82317"/>
            <a:chOff x="4920150" y="1977875"/>
            <a:chExt cx="68525" cy="33800"/>
          </a:xfrm>
        </p:grpSpPr>
        <p:sp>
          <p:nvSpPr>
            <p:cNvPr id="1203" name="Google Shape;1203;p5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7162483" y="3197682"/>
            <a:ext cx="125190" cy="127859"/>
            <a:chOff x="4676550" y="2160575"/>
            <a:chExt cx="51400" cy="52500"/>
          </a:xfrm>
        </p:grpSpPr>
        <p:sp>
          <p:nvSpPr>
            <p:cNvPr id="1207" name="Google Shape;1207;p5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9"/>
          <p:cNvGrpSpPr/>
          <p:nvPr/>
        </p:nvGrpSpPr>
        <p:grpSpPr>
          <a:xfrm>
            <a:off x="7459741" y="3204714"/>
            <a:ext cx="145405" cy="113794"/>
            <a:chOff x="4768325" y="2163475"/>
            <a:chExt cx="59700" cy="46725"/>
          </a:xfrm>
        </p:grpSpPr>
        <p:sp>
          <p:nvSpPr>
            <p:cNvPr id="1211" name="Google Shape;1211;p5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5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59"/>
          <p:cNvGrpSpPr/>
          <p:nvPr/>
        </p:nvGrpSpPr>
        <p:grpSpPr>
          <a:xfrm>
            <a:off x="7476059" y="3459808"/>
            <a:ext cx="112768" cy="106853"/>
            <a:chOff x="4768575" y="2253950"/>
            <a:chExt cx="46300" cy="43875"/>
          </a:xfrm>
        </p:grpSpPr>
        <p:sp>
          <p:nvSpPr>
            <p:cNvPr id="1220" name="Google Shape;1220;p5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9"/>
          <p:cNvGrpSpPr/>
          <p:nvPr/>
        </p:nvGrpSpPr>
        <p:grpSpPr>
          <a:xfrm>
            <a:off x="7775682" y="3948834"/>
            <a:ext cx="118187" cy="146246"/>
            <a:chOff x="4960900" y="2433225"/>
            <a:chExt cx="48525" cy="60050"/>
          </a:xfrm>
        </p:grpSpPr>
        <p:sp>
          <p:nvSpPr>
            <p:cNvPr id="1223" name="Google Shape;1223;p5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59"/>
          <p:cNvGrpSpPr/>
          <p:nvPr/>
        </p:nvGrpSpPr>
        <p:grpSpPr>
          <a:xfrm>
            <a:off x="7464247" y="4212895"/>
            <a:ext cx="136394" cy="143810"/>
            <a:chOff x="4854075" y="2527625"/>
            <a:chExt cx="56000" cy="59050"/>
          </a:xfrm>
        </p:grpSpPr>
        <p:sp>
          <p:nvSpPr>
            <p:cNvPr id="1226" name="Google Shape;1226;p5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59"/>
          <p:cNvGrpSpPr/>
          <p:nvPr/>
        </p:nvGrpSpPr>
        <p:grpSpPr>
          <a:xfrm>
            <a:off x="8088458" y="3676639"/>
            <a:ext cx="99312" cy="160797"/>
            <a:chOff x="5059700" y="2334775"/>
            <a:chExt cx="40775" cy="66025"/>
          </a:xfrm>
        </p:grpSpPr>
        <p:sp>
          <p:nvSpPr>
            <p:cNvPr id="1232" name="Google Shape;1232;p5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9"/>
          <p:cNvGrpSpPr/>
          <p:nvPr/>
        </p:nvGrpSpPr>
        <p:grpSpPr>
          <a:xfrm>
            <a:off x="8045622" y="3941771"/>
            <a:ext cx="184984" cy="160371"/>
            <a:chOff x="5037700" y="2430325"/>
            <a:chExt cx="75950" cy="65850"/>
          </a:xfrm>
        </p:grpSpPr>
        <p:sp>
          <p:nvSpPr>
            <p:cNvPr id="1242" name="Google Shape;1242;p5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9"/>
          <p:cNvGrpSpPr/>
          <p:nvPr/>
        </p:nvGrpSpPr>
        <p:grpSpPr>
          <a:xfrm>
            <a:off x="7465128" y="3708223"/>
            <a:ext cx="173014" cy="97629"/>
            <a:chOff x="4756975" y="2341800"/>
            <a:chExt cx="91975" cy="51925"/>
          </a:xfrm>
        </p:grpSpPr>
        <p:sp>
          <p:nvSpPr>
            <p:cNvPr id="1245" name="Google Shape;1245;p5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9"/>
          <p:cNvGrpSpPr/>
          <p:nvPr/>
        </p:nvGrpSpPr>
        <p:grpSpPr>
          <a:xfrm>
            <a:off x="7732065" y="4196920"/>
            <a:ext cx="212497" cy="175761"/>
            <a:chOff x="4943575" y="2516350"/>
            <a:chExt cx="98675" cy="81700"/>
          </a:xfrm>
        </p:grpSpPr>
        <p:sp>
          <p:nvSpPr>
            <p:cNvPr id="1266" name="Google Shape;1266;p5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59"/>
          <p:cNvGrpSpPr/>
          <p:nvPr/>
        </p:nvGrpSpPr>
        <p:grpSpPr>
          <a:xfrm>
            <a:off x="1990126" y="3423163"/>
            <a:ext cx="965351" cy="134611"/>
            <a:chOff x="4411970" y="2962952"/>
            <a:chExt cx="706544" cy="104212"/>
          </a:xfrm>
        </p:grpSpPr>
        <p:sp>
          <p:nvSpPr>
            <p:cNvPr id="1345" name="Google Shape;1345;p5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9"/>
          <p:cNvGrpSpPr/>
          <p:nvPr/>
        </p:nvGrpSpPr>
        <p:grpSpPr>
          <a:xfrm>
            <a:off x="1990126" y="3012077"/>
            <a:ext cx="960158" cy="289172"/>
            <a:chOff x="4411970" y="2726085"/>
            <a:chExt cx="643107" cy="193659"/>
          </a:xfrm>
        </p:grpSpPr>
        <p:sp>
          <p:nvSpPr>
            <p:cNvPr id="1350" name="Google Shape;1350;p5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59"/>
          <p:cNvGrpSpPr/>
          <p:nvPr/>
        </p:nvGrpSpPr>
        <p:grpSpPr>
          <a:xfrm>
            <a:off x="993018" y="3278187"/>
            <a:ext cx="833173" cy="259209"/>
            <a:chOff x="4411970" y="4340222"/>
            <a:chExt cx="779467" cy="242683"/>
          </a:xfrm>
        </p:grpSpPr>
        <p:sp>
          <p:nvSpPr>
            <p:cNvPr id="1354" name="Google Shape;1354;p5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59"/>
          <p:cNvGrpSpPr/>
          <p:nvPr/>
        </p:nvGrpSpPr>
        <p:grpSpPr>
          <a:xfrm>
            <a:off x="1990126" y="2673933"/>
            <a:ext cx="965160" cy="216230"/>
            <a:chOff x="4411970" y="2468674"/>
            <a:chExt cx="747317" cy="167425"/>
          </a:xfrm>
        </p:grpSpPr>
        <p:sp>
          <p:nvSpPr>
            <p:cNvPr id="1358" name="Google Shape;1358;p5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59"/>
          <p:cNvGrpSpPr/>
          <p:nvPr/>
        </p:nvGrpSpPr>
        <p:grpSpPr>
          <a:xfrm>
            <a:off x="988873" y="2578650"/>
            <a:ext cx="810451" cy="319148"/>
            <a:chOff x="4411970" y="3686602"/>
            <a:chExt cx="797845" cy="314215"/>
          </a:xfrm>
        </p:grpSpPr>
        <p:sp>
          <p:nvSpPr>
            <p:cNvPr id="1361" name="Google Shape;1361;p5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5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59"/>
          <p:cNvGrpSpPr/>
          <p:nvPr/>
        </p:nvGrpSpPr>
        <p:grpSpPr>
          <a:xfrm>
            <a:off x="988970" y="2333174"/>
            <a:ext cx="1970333" cy="208784"/>
            <a:chOff x="6336019" y="3733725"/>
            <a:chExt cx="2566206" cy="351310"/>
          </a:xfrm>
        </p:grpSpPr>
        <p:sp>
          <p:nvSpPr>
            <p:cNvPr id="1368" name="Google Shape;1368;p5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9"/>
          <p:cNvGrpSpPr/>
          <p:nvPr/>
        </p:nvGrpSpPr>
        <p:grpSpPr>
          <a:xfrm>
            <a:off x="1990126" y="3940729"/>
            <a:ext cx="946551" cy="153200"/>
            <a:chOff x="4404545" y="3301592"/>
            <a:chExt cx="782403" cy="129272"/>
          </a:xfrm>
        </p:grpSpPr>
        <p:sp>
          <p:nvSpPr>
            <p:cNvPr id="1373" name="Google Shape;1373;p5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59"/>
          <p:cNvGrpSpPr/>
          <p:nvPr/>
        </p:nvGrpSpPr>
        <p:grpSpPr>
          <a:xfrm>
            <a:off x="1990126" y="3679688"/>
            <a:ext cx="962257" cy="139127"/>
            <a:chOff x="4411970" y="3131459"/>
            <a:chExt cx="710520" cy="117397"/>
          </a:xfrm>
        </p:grpSpPr>
        <p:sp>
          <p:nvSpPr>
            <p:cNvPr id="1376" name="Google Shape;1376;p5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5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59"/>
          <p:cNvGrpSpPr/>
          <p:nvPr/>
        </p:nvGrpSpPr>
        <p:grpSpPr>
          <a:xfrm>
            <a:off x="990271" y="3614482"/>
            <a:ext cx="823838" cy="458988"/>
            <a:chOff x="4411970" y="1801825"/>
            <a:chExt cx="734586" cy="409262"/>
          </a:xfrm>
        </p:grpSpPr>
        <p:sp>
          <p:nvSpPr>
            <p:cNvPr id="1380" name="Google Shape;1380;p5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9"/>
          <p:cNvGrpSpPr/>
          <p:nvPr/>
        </p:nvGrpSpPr>
        <p:grpSpPr>
          <a:xfrm>
            <a:off x="990271" y="4162908"/>
            <a:ext cx="856348" cy="212039"/>
            <a:chOff x="4411970" y="2233974"/>
            <a:chExt cx="763574" cy="189068"/>
          </a:xfrm>
        </p:grpSpPr>
        <p:sp>
          <p:nvSpPr>
            <p:cNvPr id="1383" name="Google Shape;1383;p5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9"/>
          <p:cNvGrpSpPr/>
          <p:nvPr/>
        </p:nvGrpSpPr>
        <p:grpSpPr>
          <a:xfrm>
            <a:off x="3100467" y="2338244"/>
            <a:ext cx="511602" cy="511602"/>
            <a:chOff x="5681300" y="2527788"/>
            <a:chExt cx="805800" cy="805800"/>
          </a:xfrm>
        </p:grpSpPr>
        <p:sp>
          <p:nvSpPr>
            <p:cNvPr id="1386" name="Google Shape;1386;p5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59"/>
          <p:cNvGrpSpPr/>
          <p:nvPr/>
        </p:nvGrpSpPr>
        <p:grpSpPr>
          <a:xfrm>
            <a:off x="3097662" y="3104827"/>
            <a:ext cx="513021" cy="512935"/>
            <a:chOff x="4049800" y="640400"/>
            <a:chExt cx="858900" cy="858900"/>
          </a:xfrm>
        </p:grpSpPr>
        <p:sp>
          <p:nvSpPr>
            <p:cNvPr id="1389" name="Google Shape;1389;p5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59"/>
          <p:cNvGrpSpPr/>
          <p:nvPr/>
        </p:nvGrpSpPr>
        <p:grpSpPr>
          <a:xfrm>
            <a:off x="3014861" y="3756719"/>
            <a:ext cx="686489" cy="686585"/>
            <a:chOff x="5080188" y="927900"/>
            <a:chExt cx="961200" cy="961200"/>
          </a:xfrm>
        </p:grpSpPr>
        <p:sp>
          <p:nvSpPr>
            <p:cNvPr id="1392" name="Google Shape;1392;p5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9"/>
          <p:cNvGrpSpPr/>
          <p:nvPr/>
        </p:nvGrpSpPr>
        <p:grpSpPr>
          <a:xfrm>
            <a:off x="3798012" y="3849448"/>
            <a:ext cx="510373" cy="510937"/>
            <a:chOff x="7508249" y="1522825"/>
            <a:chExt cx="1326332" cy="1322987"/>
          </a:xfrm>
        </p:grpSpPr>
        <p:sp>
          <p:nvSpPr>
            <p:cNvPr id="1401" name="Google Shape;1401;p5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9"/>
          <p:cNvGrpSpPr/>
          <p:nvPr/>
        </p:nvGrpSpPr>
        <p:grpSpPr>
          <a:xfrm>
            <a:off x="4489605" y="3850853"/>
            <a:ext cx="492652" cy="503348"/>
            <a:chOff x="6039282" y="1042577"/>
            <a:chExt cx="734315" cy="731929"/>
          </a:xfrm>
        </p:grpSpPr>
        <p:sp>
          <p:nvSpPr>
            <p:cNvPr id="1412" name="Google Shape;1412;p5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9"/>
          <p:cNvGrpSpPr/>
          <p:nvPr/>
        </p:nvGrpSpPr>
        <p:grpSpPr>
          <a:xfrm>
            <a:off x="5130019" y="2346894"/>
            <a:ext cx="483304" cy="504902"/>
            <a:chOff x="1825800" y="1651625"/>
            <a:chExt cx="568125" cy="591775"/>
          </a:xfrm>
        </p:grpSpPr>
        <p:sp>
          <p:nvSpPr>
            <p:cNvPr id="1434" name="Google Shape;1434;p5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5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grpSp>
        <p:nvGrpSpPr>
          <p:cNvPr id="1448" name="Google Shape;1448;p60"/>
          <p:cNvGrpSpPr/>
          <p:nvPr/>
        </p:nvGrpSpPr>
        <p:grpSpPr>
          <a:xfrm>
            <a:off x="745571" y="1168666"/>
            <a:ext cx="2492868" cy="1379876"/>
            <a:chOff x="2654821" y="2311071"/>
            <a:chExt cx="2279715" cy="1262120"/>
          </a:xfrm>
        </p:grpSpPr>
        <p:grpSp>
          <p:nvGrpSpPr>
            <p:cNvPr id="1449" name="Google Shape;1449;p60"/>
            <p:cNvGrpSpPr/>
            <p:nvPr/>
          </p:nvGrpSpPr>
          <p:grpSpPr>
            <a:xfrm>
              <a:off x="4034269" y="2840745"/>
              <a:ext cx="40212" cy="36437"/>
              <a:chOff x="4293400" y="2574725"/>
              <a:chExt cx="84425" cy="80100"/>
            </a:xfrm>
          </p:grpSpPr>
          <p:sp>
            <p:nvSpPr>
              <p:cNvPr id="1450" name="Google Shape;1450;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51" name="Google Shape;1451;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0"/>
            <p:cNvGrpSpPr/>
            <p:nvPr/>
          </p:nvGrpSpPr>
          <p:grpSpPr>
            <a:xfrm>
              <a:off x="3894606" y="2334874"/>
              <a:ext cx="913198" cy="518984"/>
              <a:chOff x="4000175" y="1462675"/>
              <a:chExt cx="1917275" cy="1140875"/>
            </a:xfrm>
          </p:grpSpPr>
          <p:sp>
            <p:nvSpPr>
              <p:cNvPr id="1453" name="Google Shape;1453;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54" name="Google Shape;1454;p60"/>
              <p:cNvGrpSpPr/>
              <p:nvPr/>
            </p:nvGrpSpPr>
            <p:grpSpPr>
              <a:xfrm>
                <a:off x="4000175" y="1462675"/>
                <a:ext cx="1917275" cy="1140875"/>
                <a:chOff x="4000175" y="1462675"/>
                <a:chExt cx="1917275" cy="1140875"/>
              </a:xfrm>
            </p:grpSpPr>
            <p:sp>
              <p:nvSpPr>
                <p:cNvPr id="1455" name="Google Shape;1455;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56" name="Google Shape;1456;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0" name="Google Shape;1460;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1" name="Google Shape;1461;p60"/>
            <p:cNvGrpSpPr/>
            <p:nvPr/>
          </p:nvGrpSpPr>
          <p:grpSpPr>
            <a:xfrm>
              <a:off x="3875768" y="2846704"/>
              <a:ext cx="44796" cy="47366"/>
              <a:chOff x="3960625" y="2587825"/>
              <a:chExt cx="94050" cy="104125"/>
            </a:xfrm>
          </p:grpSpPr>
          <p:sp>
            <p:nvSpPr>
              <p:cNvPr id="1462" name="Google Shape;1462;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63" name="Google Shape;1463;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60"/>
            <p:cNvGrpSpPr/>
            <p:nvPr/>
          </p:nvGrpSpPr>
          <p:grpSpPr>
            <a:xfrm>
              <a:off x="3782759" y="2807162"/>
              <a:ext cx="82686" cy="85487"/>
              <a:chOff x="3765350" y="2500900"/>
              <a:chExt cx="173600" cy="187925"/>
            </a:xfrm>
          </p:grpSpPr>
          <p:sp>
            <p:nvSpPr>
              <p:cNvPr id="1465" name="Google Shape;1465;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66" name="Google Shape;1466;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0"/>
            <p:cNvGrpSpPr/>
            <p:nvPr/>
          </p:nvGrpSpPr>
          <p:grpSpPr>
            <a:xfrm>
              <a:off x="3775674" y="2798496"/>
              <a:ext cx="40545" cy="23564"/>
              <a:chOff x="3750475" y="2481850"/>
              <a:chExt cx="85125" cy="51800"/>
            </a:xfrm>
          </p:grpSpPr>
          <p:sp>
            <p:nvSpPr>
              <p:cNvPr id="1472" name="Google Shape;1472;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74" name="Google Shape;1474;p60"/>
            <p:cNvGrpSpPr/>
            <p:nvPr/>
          </p:nvGrpSpPr>
          <p:grpSpPr>
            <a:xfrm>
              <a:off x="3716946" y="2776024"/>
              <a:ext cx="81971" cy="76912"/>
              <a:chOff x="3627175" y="2432450"/>
              <a:chExt cx="172100" cy="169075"/>
            </a:xfrm>
          </p:grpSpPr>
          <p:sp>
            <p:nvSpPr>
              <p:cNvPr id="1475" name="Google Shape;1475;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77" name="Google Shape;1477;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8" name="Google Shape;1478;p60"/>
            <p:cNvGrpSpPr/>
            <p:nvPr/>
          </p:nvGrpSpPr>
          <p:grpSpPr>
            <a:xfrm>
              <a:off x="3685682" y="2845624"/>
              <a:ext cx="29311" cy="45055"/>
              <a:chOff x="3561536" y="2585450"/>
              <a:chExt cx="61539" cy="99045"/>
            </a:xfrm>
          </p:grpSpPr>
          <p:sp>
            <p:nvSpPr>
              <p:cNvPr id="1479" name="Google Shape;1479;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81" name="Google Shape;1481;p60"/>
            <p:cNvGrpSpPr/>
            <p:nvPr/>
          </p:nvGrpSpPr>
          <p:grpSpPr>
            <a:xfrm>
              <a:off x="3849905" y="2572252"/>
              <a:ext cx="74339" cy="119559"/>
              <a:chOff x="3906325" y="1984500"/>
              <a:chExt cx="156075" cy="262825"/>
            </a:xfrm>
          </p:grpSpPr>
          <p:sp>
            <p:nvSpPr>
              <p:cNvPr id="1482" name="Google Shape;1482;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83" name="Google Shape;1483;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60"/>
            <p:cNvGrpSpPr/>
            <p:nvPr/>
          </p:nvGrpSpPr>
          <p:grpSpPr>
            <a:xfrm>
              <a:off x="2654821" y="2414345"/>
              <a:ext cx="667570" cy="558731"/>
              <a:chOff x="1397225" y="1637375"/>
              <a:chExt cx="1401575" cy="1228250"/>
            </a:xfrm>
          </p:grpSpPr>
          <p:sp>
            <p:nvSpPr>
              <p:cNvPr id="1485" name="Google Shape;1485;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86" name="Google Shape;1486;p60"/>
              <p:cNvGrpSpPr/>
              <p:nvPr/>
            </p:nvGrpSpPr>
            <p:grpSpPr>
              <a:xfrm>
                <a:off x="1397225" y="1637375"/>
                <a:ext cx="1398775" cy="1228250"/>
                <a:chOff x="1397225" y="1637375"/>
                <a:chExt cx="1398775" cy="1228250"/>
              </a:xfrm>
            </p:grpSpPr>
            <p:sp>
              <p:nvSpPr>
                <p:cNvPr id="1487" name="Google Shape;1487;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9" name="Google Shape;1489;p60"/>
            <p:cNvGrpSpPr/>
            <p:nvPr/>
          </p:nvGrpSpPr>
          <p:grpSpPr>
            <a:xfrm>
              <a:off x="3230417" y="3103734"/>
              <a:ext cx="282982" cy="280332"/>
              <a:chOff x="2605700" y="3152850"/>
              <a:chExt cx="594125" cy="616250"/>
            </a:xfrm>
          </p:grpSpPr>
          <p:sp>
            <p:nvSpPr>
              <p:cNvPr id="1490" name="Google Shape;1490;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91" name="Google Shape;1491;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92" name="Google Shape;1492;p60"/>
            <p:cNvGrpSpPr/>
            <p:nvPr/>
          </p:nvGrpSpPr>
          <p:grpSpPr>
            <a:xfrm>
              <a:off x="3265985" y="3226989"/>
              <a:ext cx="87151" cy="346202"/>
              <a:chOff x="2680375" y="3423800"/>
              <a:chExt cx="182975" cy="761050"/>
            </a:xfrm>
          </p:grpSpPr>
          <p:sp>
            <p:nvSpPr>
              <p:cNvPr id="1493" name="Google Shape;1493;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94" name="Google Shape;1494;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0"/>
            <p:cNvGrpSpPr/>
            <p:nvPr/>
          </p:nvGrpSpPr>
          <p:grpSpPr>
            <a:xfrm>
              <a:off x="3855466" y="3289811"/>
              <a:ext cx="112514" cy="94210"/>
              <a:chOff x="3918000" y="3561900"/>
              <a:chExt cx="236225" cy="207100"/>
            </a:xfrm>
          </p:grpSpPr>
          <p:sp>
            <p:nvSpPr>
              <p:cNvPr id="1496" name="Google Shape;1496;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97" name="Google Shape;1497;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01" name="Google Shape;1501;p60"/>
            <p:cNvGrpSpPr/>
            <p:nvPr/>
          </p:nvGrpSpPr>
          <p:grpSpPr>
            <a:xfrm>
              <a:off x="2905224" y="2311071"/>
              <a:ext cx="596721" cy="528992"/>
              <a:chOff x="1922950" y="1410350"/>
              <a:chExt cx="1252825" cy="1162875"/>
            </a:xfrm>
          </p:grpSpPr>
          <p:sp>
            <p:nvSpPr>
              <p:cNvPr id="1502" name="Google Shape;1502;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18" name="Google Shape;1518;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8" name="Google Shape;1538;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9" name="Google Shape;1539;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60"/>
            <p:cNvGrpSpPr/>
            <p:nvPr/>
          </p:nvGrpSpPr>
          <p:grpSpPr>
            <a:xfrm>
              <a:off x="3280929" y="3294542"/>
              <a:ext cx="109894" cy="272224"/>
              <a:chOff x="2711750" y="3572300"/>
              <a:chExt cx="230725" cy="598425"/>
            </a:xfrm>
          </p:grpSpPr>
          <p:sp>
            <p:nvSpPr>
              <p:cNvPr id="1541" name="Google Shape;1541;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0"/>
            <p:cNvGrpSpPr/>
            <p:nvPr/>
          </p:nvGrpSpPr>
          <p:grpSpPr>
            <a:xfrm>
              <a:off x="3790439" y="2408636"/>
              <a:ext cx="73017" cy="75684"/>
              <a:chOff x="3781475" y="1624825"/>
              <a:chExt cx="153300" cy="166375"/>
            </a:xfrm>
          </p:grpSpPr>
          <p:sp>
            <p:nvSpPr>
              <p:cNvPr id="1545" name="Google Shape;1545;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9" name="Google Shape;1549;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60"/>
            <p:cNvGrpSpPr/>
            <p:nvPr/>
          </p:nvGrpSpPr>
          <p:grpSpPr>
            <a:xfrm>
              <a:off x="4403342" y="3107749"/>
              <a:ext cx="316680" cy="101374"/>
              <a:chOff x="5068275" y="3161675"/>
              <a:chExt cx="664875" cy="222850"/>
            </a:xfrm>
          </p:grpSpPr>
          <p:sp>
            <p:nvSpPr>
              <p:cNvPr id="1557" name="Google Shape;1557;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60"/>
            <p:cNvGrpSpPr/>
            <p:nvPr/>
          </p:nvGrpSpPr>
          <p:grpSpPr>
            <a:xfrm>
              <a:off x="3697513" y="2707266"/>
              <a:ext cx="59549" cy="79733"/>
              <a:chOff x="3586375" y="2281300"/>
              <a:chExt cx="125025" cy="175275"/>
            </a:xfrm>
          </p:grpSpPr>
          <p:sp>
            <p:nvSpPr>
              <p:cNvPr id="1591" name="Google Shape;1591;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0"/>
            <p:cNvGrpSpPr/>
            <p:nvPr/>
          </p:nvGrpSpPr>
          <p:grpSpPr>
            <a:xfrm>
              <a:off x="4513224" y="3221724"/>
              <a:ext cx="274563" cy="280321"/>
              <a:chOff x="5298975" y="3412225"/>
              <a:chExt cx="576450" cy="616225"/>
            </a:xfrm>
          </p:grpSpPr>
          <p:sp>
            <p:nvSpPr>
              <p:cNvPr id="1595" name="Google Shape;1595;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6" name="Google Shape;1596;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60"/>
            <p:cNvGrpSpPr/>
            <p:nvPr/>
          </p:nvGrpSpPr>
          <p:grpSpPr>
            <a:xfrm>
              <a:off x="4824403" y="3421846"/>
              <a:ext cx="110132" cy="130647"/>
              <a:chOff x="5952300" y="3852150"/>
              <a:chExt cx="231225" cy="287200"/>
            </a:xfrm>
          </p:grpSpPr>
          <p:sp>
            <p:nvSpPr>
              <p:cNvPr id="1598" name="Google Shape;1598;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60"/>
            <p:cNvGrpSpPr/>
            <p:nvPr/>
          </p:nvGrpSpPr>
          <p:grpSpPr>
            <a:xfrm>
              <a:off x="4295710" y="3079670"/>
              <a:ext cx="14968" cy="27135"/>
              <a:chOff x="4842300" y="3099950"/>
              <a:chExt cx="31425" cy="59650"/>
            </a:xfrm>
          </p:grpSpPr>
          <p:sp>
            <p:nvSpPr>
              <p:cNvPr id="1609" name="Google Shape;1609;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0"/>
            <p:cNvGrpSpPr/>
            <p:nvPr/>
          </p:nvGrpSpPr>
          <p:grpSpPr>
            <a:xfrm>
              <a:off x="3831056" y="2816010"/>
              <a:ext cx="37378" cy="27612"/>
              <a:chOff x="3866750" y="2520350"/>
              <a:chExt cx="78475" cy="60700"/>
            </a:xfrm>
          </p:grpSpPr>
          <p:sp>
            <p:nvSpPr>
              <p:cNvPr id="1622" name="Google Shape;1622;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3" name="Google Shape;1643;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5" name="Google Shape;1655;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60"/>
            <p:cNvGrpSpPr/>
            <p:nvPr/>
          </p:nvGrpSpPr>
          <p:grpSpPr>
            <a:xfrm>
              <a:off x="3632736" y="3051591"/>
              <a:ext cx="63288" cy="45217"/>
              <a:chOff x="3450375" y="3038225"/>
              <a:chExt cx="132875" cy="99400"/>
            </a:xfrm>
          </p:grpSpPr>
          <p:sp>
            <p:nvSpPr>
              <p:cNvPr id="1669" name="Google Shape;1669;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0" name="Google Shape;1680;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6" name="Google Shape;1696;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60"/>
          <p:cNvGrpSpPr/>
          <p:nvPr/>
        </p:nvGrpSpPr>
        <p:grpSpPr>
          <a:xfrm>
            <a:off x="3554131" y="1233340"/>
            <a:ext cx="2078182" cy="1366558"/>
            <a:chOff x="235800" y="830650"/>
            <a:chExt cx="6978450" cy="4588844"/>
          </a:xfrm>
        </p:grpSpPr>
        <p:sp>
          <p:nvSpPr>
            <p:cNvPr id="1707" name="Google Shape;1707;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60"/>
          <p:cNvGrpSpPr/>
          <p:nvPr/>
        </p:nvGrpSpPr>
        <p:grpSpPr>
          <a:xfrm>
            <a:off x="742628" y="3064442"/>
            <a:ext cx="2622876" cy="1333540"/>
            <a:chOff x="238125" y="1038125"/>
            <a:chExt cx="7146800" cy="3633625"/>
          </a:xfrm>
        </p:grpSpPr>
        <p:sp>
          <p:nvSpPr>
            <p:cNvPr id="1714" name="Google Shape;1714;p6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6" name="Google Shape;3286;p60"/>
          <p:cNvGrpSpPr/>
          <p:nvPr/>
        </p:nvGrpSpPr>
        <p:grpSpPr>
          <a:xfrm>
            <a:off x="5857556" y="1206552"/>
            <a:ext cx="2590840" cy="1380235"/>
            <a:chOff x="233350" y="949250"/>
            <a:chExt cx="7137300" cy="3802300"/>
          </a:xfrm>
        </p:grpSpPr>
        <p:sp>
          <p:nvSpPr>
            <p:cNvPr id="3287" name="Google Shape;3287;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0"/>
          <p:cNvGrpSpPr/>
          <p:nvPr/>
        </p:nvGrpSpPr>
        <p:grpSpPr>
          <a:xfrm>
            <a:off x="7671985" y="3251325"/>
            <a:ext cx="104231" cy="320340"/>
            <a:chOff x="7564426" y="3224343"/>
            <a:chExt cx="119985" cy="368801"/>
          </a:xfrm>
        </p:grpSpPr>
        <p:sp>
          <p:nvSpPr>
            <p:cNvPr id="3339" name="Google Shape;3339;p6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60"/>
          <p:cNvGrpSpPr/>
          <p:nvPr/>
        </p:nvGrpSpPr>
        <p:grpSpPr>
          <a:xfrm>
            <a:off x="7371473" y="3245427"/>
            <a:ext cx="189489" cy="332132"/>
            <a:chOff x="8370831" y="3202002"/>
            <a:chExt cx="218129" cy="382376"/>
          </a:xfrm>
        </p:grpSpPr>
        <p:sp>
          <p:nvSpPr>
            <p:cNvPr id="3342" name="Google Shape;3342;p6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60"/>
          <p:cNvGrpSpPr/>
          <p:nvPr/>
        </p:nvGrpSpPr>
        <p:grpSpPr>
          <a:xfrm>
            <a:off x="8094863" y="3656559"/>
            <a:ext cx="309429" cy="267000"/>
            <a:chOff x="6742064" y="3750480"/>
            <a:chExt cx="399315" cy="344560"/>
          </a:xfrm>
        </p:grpSpPr>
        <p:sp>
          <p:nvSpPr>
            <p:cNvPr id="3345" name="Google Shape;3345;p6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60"/>
          <p:cNvGrpSpPr/>
          <p:nvPr/>
        </p:nvGrpSpPr>
        <p:grpSpPr>
          <a:xfrm>
            <a:off x="7633882" y="4007606"/>
            <a:ext cx="180437" cy="281608"/>
            <a:chOff x="7248525" y="3739696"/>
            <a:chExt cx="230531" cy="359790"/>
          </a:xfrm>
        </p:grpSpPr>
        <p:sp>
          <p:nvSpPr>
            <p:cNvPr id="3348" name="Google Shape;3348;p6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60"/>
          <p:cNvGrpSpPr/>
          <p:nvPr/>
        </p:nvGrpSpPr>
        <p:grpSpPr>
          <a:xfrm>
            <a:off x="7879801" y="3650830"/>
            <a:ext cx="162896" cy="278710"/>
            <a:chOff x="7601242" y="3729267"/>
            <a:chExt cx="222566" cy="380803"/>
          </a:xfrm>
        </p:grpSpPr>
        <p:sp>
          <p:nvSpPr>
            <p:cNvPr id="3351" name="Google Shape;3351;p6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3" name="Google Shape;3353;p60"/>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60"/>
          <p:cNvGrpSpPr/>
          <p:nvPr/>
        </p:nvGrpSpPr>
        <p:grpSpPr>
          <a:xfrm>
            <a:off x="7369446" y="3651971"/>
            <a:ext cx="193543" cy="275990"/>
            <a:chOff x="8304647" y="3738687"/>
            <a:chExt cx="225076" cy="320956"/>
          </a:xfrm>
        </p:grpSpPr>
        <p:sp>
          <p:nvSpPr>
            <p:cNvPr id="3355" name="Google Shape;3355;p6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0"/>
          <p:cNvGrpSpPr/>
          <p:nvPr/>
        </p:nvGrpSpPr>
        <p:grpSpPr>
          <a:xfrm>
            <a:off x="7641939" y="3651971"/>
            <a:ext cx="178492" cy="275990"/>
            <a:chOff x="8615101" y="3738687"/>
            <a:chExt cx="207573" cy="320956"/>
          </a:xfrm>
        </p:grpSpPr>
        <p:sp>
          <p:nvSpPr>
            <p:cNvPr id="3359" name="Google Shape;3359;p6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3362;p60"/>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60"/>
          <p:cNvGrpSpPr/>
          <p:nvPr/>
        </p:nvGrpSpPr>
        <p:grpSpPr>
          <a:xfrm>
            <a:off x="6036644" y="3773459"/>
            <a:ext cx="557670" cy="511283"/>
            <a:chOff x="6015419" y="3716859"/>
            <a:chExt cx="557671" cy="511283"/>
          </a:xfrm>
        </p:grpSpPr>
        <p:sp>
          <p:nvSpPr>
            <p:cNvPr id="3364" name="Google Shape;3364;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5" name="Google Shape;3365;p60"/>
            <p:cNvGrpSpPr/>
            <p:nvPr/>
          </p:nvGrpSpPr>
          <p:grpSpPr>
            <a:xfrm>
              <a:off x="6036094" y="3716980"/>
              <a:ext cx="529860" cy="510468"/>
              <a:chOff x="6036094" y="3716980"/>
              <a:chExt cx="529860" cy="510468"/>
            </a:xfrm>
          </p:grpSpPr>
          <p:sp>
            <p:nvSpPr>
              <p:cNvPr id="3366" name="Google Shape;3366;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0"/>
          <p:cNvGrpSpPr/>
          <p:nvPr/>
        </p:nvGrpSpPr>
        <p:grpSpPr>
          <a:xfrm>
            <a:off x="6665529" y="3130228"/>
            <a:ext cx="576302" cy="511871"/>
            <a:chOff x="6644304" y="3073628"/>
            <a:chExt cx="576302" cy="511871"/>
          </a:xfrm>
        </p:grpSpPr>
        <p:sp>
          <p:nvSpPr>
            <p:cNvPr id="3377" name="Google Shape;3377;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0"/>
            <p:cNvGrpSpPr/>
            <p:nvPr/>
          </p:nvGrpSpPr>
          <p:grpSpPr>
            <a:xfrm>
              <a:off x="6712169" y="3085440"/>
              <a:ext cx="481622" cy="494913"/>
              <a:chOff x="6712169" y="3085440"/>
              <a:chExt cx="481622" cy="494913"/>
            </a:xfrm>
          </p:grpSpPr>
          <p:sp>
            <p:nvSpPr>
              <p:cNvPr id="3379" name="Google Shape;3379;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4" name="Google Shape;3384;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60"/>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60"/>
          <p:cNvGrpSpPr/>
          <p:nvPr/>
        </p:nvGrpSpPr>
        <p:grpSpPr>
          <a:xfrm>
            <a:off x="6673379" y="3773223"/>
            <a:ext cx="560631" cy="511352"/>
            <a:chOff x="6652154" y="3716623"/>
            <a:chExt cx="560631" cy="511352"/>
          </a:xfrm>
        </p:grpSpPr>
        <p:sp>
          <p:nvSpPr>
            <p:cNvPr id="3389" name="Google Shape;3389;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60"/>
            <p:cNvGrpSpPr/>
            <p:nvPr/>
          </p:nvGrpSpPr>
          <p:grpSpPr>
            <a:xfrm>
              <a:off x="6669657" y="3716715"/>
              <a:ext cx="466779" cy="464290"/>
              <a:chOff x="6669657" y="3716715"/>
              <a:chExt cx="466779" cy="464290"/>
            </a:xfrm>
          </p:grpSpPr>
          <p:sp>
            <p:nvSpPr>
              <p:cNvPr id="3391" name="Google Shape;3391;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4" name="Google Shape;3404;p60"/>
          <p:cNvGrpSpPr/>
          <p:nvPr/>
        </p:nvGrpSpPr>
        <p:grpSpPr>
          <a:xfrm>
            <a:off x="7867470" y="4054631"/>
            <a:ext cx="187557" cy="187557"/>
            <a:chOff x="8565775" y="671075"/>
            <a:chExt cx="441000" cy="441000"/>
          </a:xfrm>
        </p:grpSpPr>
        <p:sp>
          <p:nvSpPr>
            <p:cNvPr id="3405" name="Google Shape;3405;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7" name="Google Shape;3407;p60"/>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0"/>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9" name="Google Shape;3409;p60"/>
          <p:cNvGrpSpPr/>
          <p:nvPr/>
        </p:nvGrpSpPr>
        <p:grpSpPr>
          <a:xfrm>
            <a:off x="6021325" y="3132850"/>
            <a:ext cx="587871" cy="512373"/>
            <a:chOff x="6000100" y="3076250"/>
            <a:chExt cx="587871" cy="512373"/>
          </a:xfrm>
        </p:grpSpPr>
        <p:sp>
          <p:nvSpPr>
            <p:cNvPr id="3410" name="Google Shape;3410;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60"/>
            <p:cNvGrpSpPr/>
            <p:nvPr/>
          </p:nvGrpSpPr>
          <p:grpSpPr>
            <a:xfrm>
              <a:off x="6031360" y="3076713"/>
              <a:ext cx="539107" cy="480965"/>
              <a:chOff x="6031360" y="3076713"/>
              <a:chExt cx="539107" cy="480965"/>
            </a:xfrm>
          </p:grpSpPr>
          <p:sp>
            <p:nvSpPr>
              <p:cNvPr id="3412" name="Google Shape;3412;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0"/>
          <p:cNvGrpSpPr/>
          <p:nvPr/>
        </p:nvGrpSpPr>
        <p:grpSpPr>
          <a:xfrm>
            <a:off x="3597785" y="3065882"/>
            <a:ext cx="2241344" cy="1330656"/>
            <a:chOff x="3597785" y="3065882"/>
            <a:chExt cx="2241344" cy="1330656"/>
          </a:xfrm>
        </p:grpSpPr>
        <p:grpSp>
          <p:nvGrpSpPr>
            <p:cNvPr id="3420" name="Google Shape;3420;p60"/>
            <p:cNvGrpSpPr/>
            <p:nvPr/>
          </p:nvGrpSpPr>
          <p:grpSpPr>
            <a:xfrm>
              <a:off x="5296908" y="3937355"/>
              <a:ext cx="143198" cy="32380"/>
              <a:chOff x="5296908" y="3937355"/>
              <a:chExt cx="143198" cy="32380"/>
            </a:xfrm>
          </p:grpSpPr>
          <p:sp>
            <p:nvSpPr>
              <p:cNvPr id="3421" name="Google Shape;3421;p6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3422;p60"/>
              <p:cNvGrpSpPr/>
              <p:nvPr/>
            </p:nvGrpSpPr>
            <p:grpSpPr>
              <a:xfrm>
                <a:off x="5402331" y="3937355"/>
                <a:ext cx="37776" cy="32380"/>
                <a:chOff x="5402331" y="3937355"/>
                <a:chExt cx="37776" cy="32380"/>
              </a:xfrm>
            </p:grpSpPr>
            <p:sp>
              <p:nvSpPr>
                <p:cNvPr id="3423" name="Google Shape;3423;p6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60"/>
              <p:cNvGrpSpPr/>
              <p:nvPr/>
            </p:nvGrpSpPr>
            <p:grpSpPr>
              <a:xfrm>
                <a:off x="5296908" y="3937355"/>
                <a:ext cx="37783" cy="32380"/>
                <a:chOff x="5296908" y="3937355"/>
                <a:chExt cx="37783" cy="32380"/>
              </a:xfrm>
            </p:grpSpPr>
            <p:sp>
              <p:nvSpPr>
                <p:cNvPr id="3426" name="Google Shape;3426;p6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8" name="Google Shape;3428;p60"/>
            <p:cNvGrpSpPr/>
            <p:nvPr/>
          </p:nvGrpSpPr>
          <p:grpSpPr>
            <a:xfrm>
              <a:off x="4724163" y="3119631"/>
              <a:ext cx="120838" cy="84218"/>
              <a:chOff x="4724163" y="3119631"/>
              <a:chExt cx="120838" cy="84218"/>
            </a:xfrm>
          </p:grpSpPr>
          <p:grpSp>
            <p:nvGrpSpPr>
              <p:cNvPr id="3429" name="Google Shape;3429;p60"/>
              <p:cNvGrpSpPr/>
              <p:nvPr/>
            </p:nvGrpSpPr>
            <p:grpSpPr>
              <a:xfrm>
                <a:off x="4746712" y="3132773"/>
                <a:ext cx="86869" cy="56424"/>
                <a:chOff x="4746712" y="3132773"/>
                <a:chExt cx="86869" cy="56424"/>
              </a:xfrm>
            </p:grpSpPr>
            <p:sp>
              <p:nvSpPr>
                <p:cNvPr id="3430" name="Google Shape;3430;p6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0"/>
              <p:cNvGrpSpPr/>
              <p:nvPr/>
            </p:nvGrpSpPr>
            <p:grpSpPr>
              <a:xfrm>
                <a:off x="4773634" y="3143336"/>
                <a:ext cx="37776" cy="32451"/>
                <a:chOff x="4773634" y="3143336"/>
                <a:chExt cx="37776" cy="32451"/>
              </a:xfrm>
            </p:grpSpPr>
            <p:sp>
              <p:nvSpPr>
                <p:cNvPr id="3433" name="Google Shape;3433;p6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0"/>
              <p:cNvGrpSpPr/>
              <p:nvPr/>
            </p:nvGrpSpPr>
            <p:grpSpPr>
              <a:xfrm>
                <a:off x="4724163" y="3131248"/>
                <a:ext cx="37776" cy="32459"/>
                <a:chOff x="4724163" y="3131248"/>
                <a:chExt cx="37776" cy="32459"/>
              </a:xfrm>
            </p:grpSpPr>
            <p:sp>
              <p:nvSpPr>
                <p:cNvPr id="3436" name="Google Shape;3436;p6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0"/>
              <p:cNvGrpSpPr/>
              <p:nvPr/>
            </p:nvGrpSpPr>
            <p:grpSpPr>
              <a:xfrm>
                <a:off x="4755081" y="3176054"/>
                <a:ext cx="32357" cy="27795"/>
                <a:chOff x="4755081" y="3176054"/>
                <a:chExt cx="32357" cy="27795"/>
              </a:xfrm>
            </p:grpSpPr>
            <p:sp>
              <p:nvSpPr>
                <p:cNvPr id="3439" name="Google Shape;3439;p6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0"/>
              <p:cNvGrpSpPr/>
              <p:nvPr/>
            </p:nvGrpSpPr>
            <p:grpSpPr>
              <a:xfrm>
                <a:off x="4812550" y="3119631"/>
                <a:ext cx="32451" cy="27803"/>
                <a:chOff x="4812550" y="3119631"/>
                <a:chExt cx="32451" cy="27803"/>
              </a:xfrm>
            </p:grpSpPr>
            <p:sp>
              <p:nvSpPr>
                <p:cNvPr id="3442" name="Google Shape;3442;p6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4" name="Google Shape;3444;p60"/>
            <p:cNvGrpSpPr/>
            <p:nvPr/>
          </p:nvGrpSpPr>
          <p:grpSpPr>
            <a:xfrm>
              <a:off x="5382826" y="4027197"/>
              <a:ext cx="268967" cy="250422"/>
              <a:chOff x="5382826" y="4027197"/>
              <a:chExt cx="268967" cy="250422"/>
            </a:xfrm>
          </p:grpSpPr>
          <p:grpSp>
            <p:nvGrpSpPr>
              <p:cNvPr id="3445" name="Google Shape;3445;p60"/>
              <p:cNvGrpSpPr/>
              <p:nvPr/>
            </p:nvGrpSpPr>
            <p:grpSpPr>
              <a:xfrm>
                <a:off x="5405280" y="4042510"/>
                <a:ext cx="237570" cy="218647"/>
                <a:chOff x="5405280" y="4042510"/>
                <a:chExt cx="237570" cy="218647"/>
              </a:xfrm>
            </p:grpSpPr>
            <p:sp>
              <p:nvSpPr>
                <p:cNvPr id="3446" name="Google Shape;3446;p6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60"/>
              <p:cNvGrpSpPr/>
              <p:nvPr/>
            </p:nvGrpSpPr>
            <p:grpSpPr>
              <a:xfrm>
                <a:off x="5382826" y="4125549"/>
                <a:ext cx="37776" cy="32380"/>
                <a:chOff x="5382826" y="4125549"/>
                <a:chExt cx="37776" cy="32380"/>
              </a:xfrm>
            </p:grpSpPr>
            <p:sp>
              <p:nvSpPr>
                <p:cNvPr id="3453" name="Google Shape;3453;p6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60"/>
              <p:cNvGrpSpPr/>
              <p:nvPr/>
            </p:nvGrpSpPr>
            <p:grpSpPr>
              <a:xfrm>
                <a:off x="5475680" y="4195587"/>
                <a:ext cx="37783" cy="32364"/>
                <a:chOff x="5475680" y="4195587"/>
                <a:chExt cx="37783" cy="32364"/>
              </a:xfrm>
            </p:grpSpPr>
            <p:sp>
              <p:nvSpPr>
                <p:cNvPr id="3456" name="Google Shape;3456;p6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60"/>
              <p:cNvGrpSpPr/>
              <p:nvPr/>
            </p:nvGrpSpPr>
            <p:grpSpPr>
              <a:xfrm>
                <a:off x="5532575" y="4027197"/>
                <a:ext cx="33308" cy="32262"/>
                <a:chOff x="5532575" y="4027197"/>
                <a:chExt cx="33308" cy="32262"/>
              </a:xfrm>
            </p:grpSpPr>
            <p:sp>
              <p:nvSpPr>
                <p:cNvPr id="3459" name="Google Shape;3459;p6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60"/>
              <p:cNvGrpSpPr/>
              <p:nvPr/>
            </p:nvGrpSpPr>
            <p:grpSpPr>
              <a:xfrm>
                <a:off x="5590706" y="4245348"/>
                <a:ext cx="33497" cy="32270"/>
                <a:chOff x="5590706" y="4245348"/>
                <a:chExt cx="33497" cy="32270"/>
              </a:xfrm>
            </p:grpSpPr>
            <p:sp>
              <p:nvSpPr>
                <p:cNvPr id="3462" name="Google Shape;3462;p6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60"/>
              <p:cNvGrpSpPr/>
              <p:nvPr/>
            </p:nvGrpSpPr>
            <p:grpSpPr>
              <a:xfrm>
                <a:off x="5618681" y="4109677"/>
                <a:ext cx="33112" cy="32357"/>
                <a:chOff x="5618681" y="4109677"/>
                <a:chExt cx="33112" cy="32357"/>
              </a:xfrm>
            </p:grpSpPr>
            <p:sp>
              <p:nvSpPr>
                <p:cNvPr id="3465" name="Google Shape;3465;p6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0"/>
              <p:cNvGrpSpPr/>
              <p:nvPr/>
            </p:nvGrpSpPr>
            <p:grpSpPr>
              <a:xfrm>
                <a:off x="5479298" y="4128262"/>
                <a:ext cx="31405" cy="26906"/>
                <a:chOff x="5479298" y="4128262"/>
                <a:chExt cx="31405" cy="26906"/>
              </a:xfrm>
            </p:grpSpPr>
            <p:sp>
              <p:nvSpPr>
                <p:cNvPr id="3468" name="Google Shape;3468;p6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60"/>
              <p:cNvGrpSpPr/>
              <p:nvPr/>
            </p:nvGrpSpPr>
            <p:grpSpPr>
              <a:xfrm>
                <a:off x="5582903" y="4180116"/>
                <a:ext cx="31499" cy="26898"/>
                <a:chOff x="5582903" y="4180116"/>
                <a:chExt cx="31499" cy="26898"/>
              </a:xfrm>
            </p:grpSpPr>
            <p:sp>
              <p:nvSpPr>
                <p:cNvPr id="3471" name="Google Shape;3471;p6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3" name="Google Shape;3473;p60"/>
            <p:cNvGrpSpPr/>
            <p:nvPr/>
          </p:nvGrpSpPr>
          <p:grpSpPr>
            <a:xfrm>
              <a:off x="3977681" y="3230323"/>
              <a:ext cx="94584" cy="84085"/>
              <a:chOff x="3977681" y="3230323"/>
              <a:chExt cx="94584" cy="84085"/>
            </a:xfrm>
          </p:grpSpPr>
          <p:grpSp>
            <p:nvGrpSpPr>
              <p:cNvPr id="3474" name="Google Shape;3474;p60"/>
              <p:cNvGrpSpPr/>
              <p:nvPr/>
            </p:nvGrpSpPr>
            <p:grpSpPr>
              <a:xfrm>
                <a:off x="4000135" y="3243041"/>
                <a:ext cx="59570" cy="57186"/>
                <a:chOff x="4000135" y="3243041"/>
                <a:chExt cx="59570" cy="57186"/>
              </a:xfrm>
            </p:grpSpPr>
            <p:sp>
              <p:nvSpPr>
                <p:cNvPr id="3475" name="Google Shape;3475;p6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0"/>
              <p:cNvGrpSpPr/>
              <p:nvPr/>
            </p:nvGrpSpPr>
            <p:grpSpPr>
              <a:xfrm>
                <a:off x="3977681" y="3245872"/>
                <a:ext cx="37783" cy="32380"/>
                <a:chOff x="3977681" y="3245872"/>
                <a:chExt cx="37783" cy="32380"/>
              </a:xfrm>
            </p:grpSpPr>
            <p:sp>
              <p:nvSpPr>
                <p:cNvPr id="3479" name="Google Shape;3479;p6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60"/>
              <p:cNvGrpSpPr/>
              <p:nvPr/>
            </p:nvGrpSpPr>
            <p:grpSpPr>
              <a:xfrm>
                <a:off x="4040860" y="3262672"/>
                <a:ext cx="31405" cy="27001"/>
                <a:chOff x="4040860" y="3262672"/>
                <a:chExt cx="31405" cy="27001"/>
              </a:xfrm>
            </p:grpSpPr>
            <p:sp>
              <p:nvSpPr>
                <p:cNvPr id="3482" name="Google Shape;3482;p6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0"/>
              <p:cNvGrpSpPr/>
              <p:nvPr/>
            </p:nvGrpSpPr>
            <p:grpSpPr>
              <a:xfrm>
                <a:off x="4021072" y="3230323"/>
                <a:ext cx="31397" cy="26906"/>
                <a:chOff x="4021072" y="3230323"/>
                <a:chExt cx="31397" cy="26906"/>
              </a:xfrm>
            </p:grpSpPr>
            <p:sp>
              <p:nvSpPr>
                <p:cNvPr id="3485" name="Google Shape;3485;p6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0"/>
              <p:cNvGrpSpPr/>
              <p:nvPr/>
            </p:nvGrpSpPr>
            <p:grpSpPr>
              <a:xfrm>
                <a:off x="4001472" y="3287462"/>
                <a:ext cx="31499" cy="26945"/>
                <a:chOff x="4001472" y="3287462"/>
                <a:chExt cx="31499" cy="26945"/>
              </a:xfrm>
            </p:grpSpPr>
            <p:sp>
              <p:nvSpPr>
                <p:cNvPr id="3488" name="Google Shape;3488;p6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0" name="Google Shape;3490;p60"/>
            <p:cNvGrpSpPr/>
            <p:nvPr/>
          </p:nvGrpSpPr>
          <p:grpSpPr>
            <a:xfrm>
              <a:off x="4084715" y="3258865"/>
              <a:ext cx="184961" cy="137268"/>
              <a:chOff x="4084715" y="3258865"/>
              <a:chExt cx="184961" cy="137268"/>
            </a:xfrm>
          </p:grpSpPr>
          <p:grpSp>
            <p:nvGrpSpPr>
              <p:cNvPr id="3491" name="Google Shape;3491;p60"/>
              <p:cNvGrpSpPr/>
              <p:nvPr/>
            </p:nvGrpSpPr>
            <p:grpSpPr>
              <a:xfrm>
                <a:off x="4107453" y="3271583"/>
                <a:ext cx="153470" cy="110275"/>
                <a:chOff x="4107453" y="3271583"/>
                <a:chExt cx="153470" cy="110275"/>
              </a:xfrm>
            </p:grpSpPr>
            <p:sp>
              <p:nvSpPr>
                <p:cNvPr id="3492" name="Google Shape;3492;p6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60"/>
              <p:cNvGrpSpPr/>
              <p:nvPr/>
            </p:nvGrpSpPr>
            <p:grpSpPr>
              <a:xfrm>
                <a:off x="4136947" y="3258865"/>
                <a:ext cx="31499" cy="27001"/>
                <a:chOff x="4136947" y="3258865"/>
                <a:chExt cx="31499" cy="27001"/>
              </a:xfrm>
            </p:grpSpPr>
            <p:sp>
              <p:nvSpPr>
                <p:cNvPr id="3497" name="Google Shape;3497;p6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60"/>
              <p:cNvGrpSpPr/>
              <p:nvPr/>
            </p:nvGrpSpPr>
            <p:grpSpPr>
              <a:xfrm>
                <a:off x="4084715" y="3266478"/>
                <a:ext cx="31468" cy="26898"/>
                <a:chOff x="4084715" y="3266478"/>
                <a:chExt cx="31468" cy="26898"/>
              </a:xfrm>
            </p:grpSpPr>
            <p:sp>
              <p:nvSpPr>
                <p:cNvPr id="3500" name="Google Shape;3500;p6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60"/>
              <p:cNvGrpSpPr/>
              <p:nvPr/>
            </p:nvGrpSpPr>
            <p:grpSpPr>
              <a:xfrm>
                <a:off x="4159213" y="3279849"/>
                <a:ext cx="31405" cy="26945"/>
                <a:chOff x="4159213" y="3279849"/>
                <a:chExt cx="31405" cy="26945"/>
              </a:xfrm>
            </p:grpSpPr>
            <p:sp>
              <p:nvSpPr>
                <p:cNvPr id="3503" name="Google Shape;3503;p6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0"/>
              <p:cNvGrpSpPr/>
              <p:nvPr/>
            </p:nvGrpSpPr>
            <p:grpSpPr>
              <a:xfrm>
                <a:off x="4201550" y="3266502"/>
                <a:ext cx="31405" cy="26883"/>
                <a:chOff x="4201550" y="3266502"/>
                <a:chExt cx="31405" cy="26883"/>
              </a:xfrm>
            </p:grpSpPr>
            <p:sp>
              <p:nvSpPr>
                <p:cNvPr id="3506" name="Google Shape;3506;p6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0"/>
              <p:cNvGrpSpPr/>
              <p:nvPr/>
            </p:nvGrpSpPr>
            <p:grpSpPr>
              <a:xfrm>
                <a:off x="4201550" y="3338278"/>
                <a:ext cx="31405" cy="26930"/>
                <a:chOff x="4201550" y="3338278"/>
                <a:chExt cx="31405" cy="26930"/>
              </a:xfrm>
            </p:grpSpPr>
            <p:sp>
              <p:nvSpPr>
                <p:cNvPr id="3509" name="Google Shape;3509;p6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0"/>
              <p:cNvGrpSpPr/>
              <p:nvPr/>
            </p:nvGrpSpPr>
            <p:grpSpPr>
              <a:xfrm>
                <a:off x="4238272" y="3369132"/>
                <a:ext cx="31405" cy="27001"/>
                <a:chOff x="4238272" y="3369132"/>
                <a:chExt cx="31405" cy="27001"/>
              </a:xfrm>
            </p:grpSpPr>
            <p:sp>
              <p:nvSpPr>
                <p:cNvPr id="3512" name="Google Shape;3512;p6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4" name="Google Shape;3514;p60"/>
            <p:cNvGrpSpPr/>
            <p:nvPr/>
          </p:nvGrpSpPr>
          <p:grpSpPr>
            <a:xfrm>
              <a:off x="4068639" y="3200169"/>
              <a:ext cx="77643" cy="37272"/>
              <a:chOff x="4068639" y="3200169"/>
              <a:chExt cx="77643" cy="37272"/>
            </a:xfrm>
          </p:grpSpPr>
          <p:sp>
            <p:nvSpPr>
              <p:cNvPr id="3515" name="Google Shape;3515;p6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60"/>
              <p:cNvGrpSpPr/>
              <p:nvPr/>
            </p:nvGrpSpPr>
            <p:grpSpPr>
              <a:xfrm>
                <a:off x="4114878" y="3200169"/>
                <a:ext cx="31405" cy="26993"/>
                <a:chOff x="4114878" y="3200169"/>
                <a:chExt cx="31405" cy="26993"/>
              </a:xfrm>
            </p:grpSpPr>
            <p:sp>
              <p:nvSpPr>
                <p:cNvPr id="3517" name="Google Shape;3517;p6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0"/>
              <p:cNvGrpSpPr/>
              <p:nvPr/>
            </p:nvGrpSpPr>
            <p:grpSpPr>
              <a:xfrm>
                <a:off x="4068639" y="3210535"/>
                <a:ext cx="31499" cy="26906"/>
                <a:chOff x="4068639" y="3210535"/>
                <a:chExt cx="31499" cy="26906"/>
              </a:xfrm>
            </p:grpSpPr>
            <p:sp>
              <p:nvSpPr>
                <p:cNvPr id="3520" name="Google Shape;3520;p6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2" name="Google Shape;3522;p60"/>
            <p:cNvGrpSpPr/>
            <p:nvPr/>
          </p:nvGrpSpPr>
          <p:grpSpPr>
            <a:xfrm>
              <a:off x="3869702" y="3066935"/>
              <a:ext cx="382664" cy="190294"/>
              <a:chOff x="3869702" y="3066935"/>
              <a:chExt cx="382664" cy="190294"/>
            </a:xfrm>
          </p:grpSpPr>
          <p:grpSp>
            <p:nvGrpSpPr>
              <p:cNvPr id="3523" name="Google Shape;3523;p60"/>
              <p:cNvGrpSpPr/>
              <p:nvPr/>
            </p:nvGrpSpPr>
            <p:grpSpPr>
              <a:xfrm>
                <a:off x="3888633" y="3082351"/>
                <a:ext cx="351172" cy="160698"/>
                <a:chOff x="3888633" y="3082351"/>
                <a:chExt cx="351172" cy="160698"/>
              </a:xfrm>
            </p:grpSpPr>
            <p:sp>
              <p:nvSpPr>
                <p:cNvPr id="3524" name="Google Shape;3524;p6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60"/>
              <p:cNvGrpSpPr/>
              <p:nvPr/>
            </p:nvGrpSpPr>
            <p:grpSpPr>
              <a:xfrm>
                <a:off x="4143703" y="3066935"/>
                <a:ext cx="37783" cy="32357"/>
                <a:chOff x="4143703" y="3066935"/>
                <a:chExt cx="37783" cy="32357"/>
              </a:xfrm>
            </p:grpSpPr>
            <p:sp>
              <p:nvSpPr>
                <p:cNvPr id="3531" name="Google Shape;3531;p6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0"/>
              <p:cNvGrpSpPr/>
              <p:nvPr/>
            </p:nvGrpSpPr>
            <p:grpSpPr>
              <a:xfrm>
                <a:off x="4044565" y="3103563"/>
                <a:ext cx="37783" cy="32451"/>
                <a:chOff x="4044565" y="3103563"/>
                <a:chExt cx="37783" cy="32451"/>
              </a:xfrm>
            </p:grpSpPr>
            <p:sp>
              <p:nvSpPr>
                <p:cNvPr id="3534" name="Google Shape;3534;p6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60"/>
              <p:cNvGrpSpPr/>
              <p:nvPr/>
            </p:nvGrpSpPr>
            <p:grpSpPr>
              <a:xfrm>
                <a:off x="4017454" y="3188237"/>
                <a:ext cx="37776" cy="32357"/>
                <a:chOff x="4017454" y="3188237"/>
                <a:chExt cx="37776" cy="32357"/>
              </a:xfrm>
            </p:grpSpPr>
            <p:sp>
              <p:nvSpPr>
                <p:cNvPr id="3537" name="Google Shape;3537;p6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60"/>
              <p:cNvGrpSpPr/>
              <p:nvPr/>
            </p:nvGrpSpPr>
            <p:grpSpPr>
              <a:xfrm>
                <a:off x="3921548" y="3157509"/>
                <a:ext cx="37783" cy="32357"/>
                <a:chOff x="3921548" y="3157509"/>
                <a:chExt cx="37783" cy="32357"/>
              </a:xfrm>
            </p:grpSpPr>
            <p:sp>
              <p:nvSpPr>
                <p:cNvPr id="3540" name="Google Shape;3540;p6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60"/>
              <p:cNvGrpSpPr/>
              <p:nvPr/>
            </p:nvGrpSpPr>
            <p:grpSpPr>
              <a:xfrm>
                <a:off x="3939056" y="3211620"/>
                <a:ext cx="37783" cy="32380"/>
                <a:chOff x="3939056" y="3211620"/>
                <a:chExt cx="37783" cy="32380"/>
              </a:xfrm>
            </p:grpSpPr>
            <p:sp>
              <p:nvSpPr>
                <p:cNvPr id="3543" name="Google Shape;3543;p6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60"/>
              <p:cNvGrpSpPr/>
              <p:nvPr/>
            </p:nvGrpSpPr>
            <p:grpSpPr>
              <a:xfrm>
                <a:off x="4176240" y="3136965"/>
                <a:ext cx="31405" cy="26930"/>
                <a:chOff x="4176240" y="3136965"/>
                <a:chExt cx="31405" cy="26930"/>
              </a:xfrm>
            </p:grpSpPr>
            <p:sp>
              <p:nvSpPr>
                <p:cNvPr id="3546" name="Google Shape;3546;p6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60"/>
              <p:cNvGrpSpPr/>
              <p:nvPr/>
            </p:nvGrpSpPr>
            <p:grpSpPr>
              <a:xfrm>
                <a:off x="4133148" y="3152593"/>
                <a:ext cx="31499" cy="27001"/>
                <a:chOff x="4133148" y="3152593"/>
                <a:chExt cx="31499" cy="27001"/>
              </a:xfrm>
            </p:grpSpPr>
            <p:sp>
              <p:nvSpPr>
                <p:cNvPr id="3549" name="Google Shape;3549;p6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60"/>
              <p:cNvGrpSpPr/>
              <p:nvPr/>
            </p:nvGrpSpPr>
            <p:grpSpPr>
              <a:xfrm>
                <a:off x="4220866" y="3073534"/>
                <a:ext cx="31499" cy="26898"/>
                <a:chOff x="4220866" y="3073534"/>
                <a:chExt cx="31499" cy="26898"/>
              </a:xfrm>
            </p:grpSpPr>
            <p:sp>
              <p:nvSpPr>
                <p:cNvPr id="3552" name="Google Shape;3552;p6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60"/>
              <p:cNvGrpSpPr/>
              <p:nvPr/>
            </p:nvGrpSpPr>
            <p:grpSpPr>
              <a:xfrm>
                <a:off x="3869702" y="3230323"/>
                <a:ext cx="31499" cy="26906"/>
                <a:chOff x="3869702" y="3230323"/>
                <a:chExt cx="31499" cy="26906"/>
              </a:xfrm>
            </p:grpSpPr>
            <p:sp>
              <p:nvSpPr>
                <p:cNvPr id="3555" name="Google Shape;3555;p6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7" name="Google Shape;3557;p60"/>
            <p:cNvGrpSpPr/>
            <p:nvPr/>
          </p:nvGrpSpPr>
          <p:grpSpPr>
            <a:xfrm>
              <a:off x="4271383" y="3065882"/>
              <a:ext cx="304556" cy="341663"/>
              <a:chOff x="4271383" y="3065882"/>
              <a:chExt cx="304556" cy="341663"/>
            </a:xfrm>
          </p:grpSpPr>
          <p:grpSp>
            <p:nvGrpSpPr>
              <p:cNvPr id="3558" name="Google Shape;3558;p60"/>
              <p:cNvGrpSpPr/>
              <p:nvPr/>
            </p:nvGrpSpPr>
            <p:grpSpPr>
              <a:xfrm>
                <a:off x="4293838" y="3078639"/>
                <a:ext cx="269353" cy="311973"/>
                <a:chOff x="4293838" y="3078639"/>
                <a:chExt cx="269353" cy="311973"/>
              </a:xfrm>
            </p:grpSpPr>
            <p:sp>
              <p:nvSpPr>
                <p:cNvPr id="3559" name="Google Shape;3559;p6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0"/>
              <p:cNvGrpSpPr/>
              <p:nvPr/>
            </p:nvGrpSpPr>
            <p:grpSpPr>
              <a:xfrm>
                <a:off x="4538164" y="3342061"/>
                <a:ext cx="37776" cy="32380"/>
                <a:chOff x="4538164" y="3342061"/>
                <a:chExt cx="37776" cy="32380"/>
              </a:xfrm>
            </p:grpSpPr>
            <p:sp>
              <p:nvSpPr>
                <p:cNvPr id="3577" name="Google Shape;3577;p6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0"/>
              <p:cNvGrpSpPr/>
              <p:nvPr/>
            </p:nvGrpSpPr>
            <p:grpSpPr>
              <a:xfrm>
                <a:off x="4271383" y="3194742"/>
                <a:ext cx="37783" cy="32420"/>
                <a:chOff x="4271383" y="3194742"/>
                <a:chExt cx="37783" cy="32420"/>
              </a:xfrm>
            </p:grpSpPr>
            <p:sp>
              <p:nvSpPr>
                <p:cNvPr id="3580" name="Google Shape;3580;p6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0"/>
              <p:cNvGrpSpPr/>
              <p:nvPr/>
            </p:nvGrpSpPr>
            <p:grpSpPr>
              <a:xfrm>
                <a:off x="4284416" y="3084058"/>
                <a:ext cx="37783" cy="32357"/>
                <a:chOff x="4284416" y="3084058"/>
                <a:chExt cx="37783" cy="32357"/>
              </a:xfrm>
            </p:grpSpPr>
            <p:sp>
              <p:nvSpPr>
                <p:cNvPr id="3583" name="Google Shape;3583;p6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0"/>
              <p:cNvGrpSpPr/>
              <p:nvPr/>
            </p:nvGrpSpPr>
            <p:grpSpPr>
              <a:xfrm>
                <a:off x="4478697" y="3297561"/>
                <a:ext cx="37776" cy="32451"/>
                <a:chOff x="4478697" y="3297561"/>
                <a:chExt cx="37776" cy="32451"/>
              </a:xfrm>
            </p:grpSpPr>
            <p:sp>
              <p:nvSpPr>
                <p:cNvPr id="3586" name="Google Shape;3586;p6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0"/>
              <p:cNvGrpSpPr/>
              <p:nvPr/>
            </p:nvGrpSpPr>
            <p:grpSpPr>
              <a:xfrm>
                <a:off x="4411813" y="3331711"/>
                <a:ext cx="37776" cy="32451"/>
                <a:chOff x="4411813" y="3331711"/>
                <a:chExt cx="37776" cy="32451"/>
              </a:xfrm>
            </p:grpSpPr>
            <p:sp>
              <p:nvSpPr>
                <p:cNvPr id="3589" name="Google Shape;3589;p6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0"/>
              <p:cNvGrpSpPr/>
              <p:nvPr/>
            </p:nvGrpSpPr>
            <p:grpSpPr>
              <a:xfrm>
                <a:off x="4337984" y="3375188"/>
                <a:ext cx="37776" cy="32357"/>
                <a:chOff x="4337984" y="3375188"/>
                <a:chExt cx="37776" cy="32357"/>
              </a:xfrm>
            </p:grpSpPr>
            <p:sp>
              <p:nvSpPr>
                <p:cNvPr id="3592" name="Google Shape;3592;p6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0"/>
              <p:cNvGrpSpPr/>
              <p:nvPr/>
            </p:nvGrpSpPr>
            <p:grpSpPr>
              <a:xfrm>
                <a:off x="4494867" y="3090530"/>
                <a:ext cx="37878" cy="32451"/>
                <a:chOff x="4494867" y="3090530"/>
                <a:chExt cx="37878" cy="32451"/>
              </a:xfrm>
            </p:grpSpPr>
            <p:sp>
              <p:nvSpPr>
                <p:cNvPr id="3595" name="Google Shape;3595;p6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0"/>
              <p:cNvGrpSpPr/>
              <p:nvPr/>
            </p:nvGrpSpPr>
            <p:grpSpPr>
              <a:xfrm>
                <a:off x="4525124" y="3207774"/>
                <a:ext cx="37783" cy="32420"/>
                <a:chOff x="4525124" y="3207774"/>
                <a:chExt cx="37783" cy="32420"/>
              </a:xfrm>
            </p:grpSpPr>
            <p:sp>
              <p:nvSpPr>
                <p:cNvPr id="3598" name="Google Shape;3598;p6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0"/>
              <p:cNvGrpSpPr/>
              <p:nvPr/>
            </p:nvGrpSpPr>
            <p:grpSpPr>
              <a:xfrm>
                <a:off x="4440544" y="3176479"/>
                <a:ext cx="31499" cy="26898"/>
                <a:chOff x="4440544" y="3176479"/>
                <a:chExt cx="31499" cy="26898"/>
              </a:xfrm>
            </p:grpSpPr>
            <p:sp>
              <p:nvSpPr>
                <p:cNvPr id="3601" name="Google Shape;3601;p6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0"/>
              <p:cNvGrpSpPr/>
              <p:nvPr/>
            </p:nvGrpSpPr>
            <p:grpSpPr>
              <a:xfrm>
                <a:off x="4350545" y="3156400"/>
                <a:ext cx="31405" cy="27001"/>
                <a:chOff x="4350545" y="3156400"/>
                <a:chExt cx="31405" cy="27001"/>
              </a:xfrm>
            </p:grpSpPr>
            <p:sp>
              <p:nvSpPr>
                <p:cNvPr id="3604" name="Google Shape;3604;p6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0"/>
              <p:cNvGrpSpPr/>
              <p:nvPr/>
            </p:nvGrpSpPr>
            <p:grpSpPr>
              <a:xfrm>
                <a:off x="4376703" y="3255058"/>
                <a:ext cx="31405" cy="27001"/>
                <a:chOff x="4376703" y="3255058"/>
                <a:chExt cx="31405" cy="27001"/>
              </a:xfrm>
            </p:grpSpPr>
            <p:sp>
              <p:nvSpPr>
                <p:cNvPr id="3607" name="Google Shape;3607;p6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0"/>
              <p:cNvGrpSpPr/>
              <p:nvPr/>
            </p:nvGrpSpPr>
            <p:grpSpPr>
              <a:xfrm>
                <a:off x="4331322" y="3283656"/>
                <a:ext cx="31405" cy="26945"/>
                <a:chOff x="4331322" y="3283656"/>
                <a:chExt cx="31405" cy="26945"/>
              </a:xfrm>
            </p:grpSpPr>
            <p:sp>
              <p:nvSpPr>
                <p:cNvPr id="3610" name="Google Shape;3610;p6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0"/>
              <p:cNvGrpSpPr/>
              <p:nvPr/>
            </p:nvGrpSpPr>
            <p:grpSpPr>
              <a:xfrm>
                <a:off x="4380510" y="3065882"/>
                <a:ext cx="31405" cy="26938"/>
                <a:chOff x="4380510" y="3065882"/>
                <a:chExt cx="31405" cy="26938"/>
              </a:xfrm>
            </p:grpSpPr>
            <p:sp>
              <p:nvSpPr>
                <p:cNvPr id="3613" name="Google Shape;3613;p6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60"/>
            <p:cNvGrpSpPr/>
            <p:nvPr/>
          </p:nvGrpSpPr>
          <p:grpSpPr>
            <a:xfrm>
              <a:off x="4558998" y="3188237"/>
              <a:ext cx="1280131" cy="1052746"/>
              <a:chOff x="4558998" y="3188237"/>
              <a:chExt cx="1280131" cy="1052746"/>
            </a:xfrm>
          </p:grpSpPr>
          <p:sp>
            <p:nvSpPr>
              <p:cNvPr id="3616" name="Google Shape;3616;p6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7" name="Google Shape;3617;p60"/>
              <p:cNvGrpSpPr/>
              <p:nvPr/>
            </p:nvGrpSpPr>
            <p:grpSpPr>
              <a:xfrm>
                <a:off x="4579164" y="3203653"/>
                <a:ext cx="1244833" cy="1020397"/>
                <a:chOff x="4579164" y="3203653"/>
                <a:chExt cx="1244833" cy="1020397"/>
              </a:xfrm>
            </p:grpSpPr>
            <p:sp>
              <p:nvSpPr>
                <p:cNvPr id="3618" name="Google Shape;3618;p6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60"/>
                <p:cNvGrpSpPr/>
                <p:nvPr/>
              </p:nvGrpSpPr>
              <p:grpSpPr>
                <a:xfrm>
                  <a:off x="4579164" y="3203653"/>
                  <a:ext cx="1244833" cy="1020397"/>
                  <a:chOff x="4579164" y="3203653"/>
                  <a:chExt cx="1244833" cy="1020397"/>
                </a:xfrm>
              </p:grpSpPr>
              <p:sp>
                <p:nvSpPr>
                  <p:cNvPr id="3621" name="Google Shape;3621;p6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60"/>
                  <p:cNvGrpSpPr/>
                  <p:nvPr/>
                </p:nvGrpSpPr>
                <p:grpSpPr>
                  <a:xfrm>
                    <a:off x="4579164" y="3203653"/>
                    <a:ext cx="1244833" cy="1020397"/>
                    <a:chOff x="4579164" y="3203653"/>
                    <a:chExt cx="1244833" cy="1020397"/>
                  </a:xfrm>
                </p:grpSpPr>
                <p:sp>
                  <p:nvSpPr>
                    <p:cNvPr id="3624" name="Google Shape;3624;p6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60"/>
                    <p:cNvGrpSpPr/>
                    <p:nvPr/>
                  </p:nvGrpSpPr>
                  <p:grpSpPr>
                    <a:xfrm>
                      <a:off x="4579164" y="3203653"/>
                      <a:ext cx="1244833" cy="1020397"/>
                      <a:chOff x="4579164" y="3203653"/>
                      <a:chExt cx="1244833" cy="1020397"/>
                    </a:xfrm>
                  </p:grpSpPr>
                  <p:sp>
                    <p:nvSpPr>
                      <p:cNvPr id="3633" name="Google Shape;3633;p6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7" name="Google Shape;3647;p60"/>
                      <p:cNvGrpSpPr/>
                      <p:nvPr/>
                    </p:nvGrpSpPr>
                    <p:grpSpPr>
                      <a:xfrm>
                        <a:off x="4579164" y="3203653"/>
                        <a:ext cx="1244833" cy="1020397"/>
                        <a:chOff x="4579164" y="3203653"/>
                        <a:chExt cx="1244833" cy="1020397"/>
                      </a:xfrm>
                    </p:grpSpPr>
                    <p:sp>
                      <p:nvSpPr>
                        <p:cNvPr id="3648" name="Google Shape;3648;p6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2" name="Google Shape;3672;p60"/>
                        <p:cNvGrpSpPr/>
                        <p:nvPr/>
                      </p:nvGrpSpPr>
                      <p:grpSpPr>
                        <a:xfrm>
                          <a:off x="4579164" y="3203653"/>
                          <a:ext cx="1244833" cy="1020397"/>
                          <a:chOff x="4579164" y="3203653"/>
                          <a:chExt cx="1244833" cy="1020397"/>
                        </a:xfrm>
                      </p:grpSpPr>
                      <p:sp>
                        <p:nvSpPr>
                          <p:cNvPr id="3673" name="Google Shape;3673;p6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4" name="Google Shape;3674;p60"/>
                          <p:cNvGrpSpPr/>
                          <p:nvPr/>
                        </p:nvGrpSpPr>
                        <p:grpSpPr>
                          <a:xfrm>
                            <a:off x="4579164" y="3203653"/>
                            <a:ext cx="1244833" cy="1020397"/>
                            <a:chOff x="4579164" y="3203653"/>
                            <a:chExt cx="1244833" cy="1020397"/>
                          </a:xfrm>
                        </p:grpSpPr>
                        <p:sp>
                          <p:nvSpPr>
                            <p:cNvPr id="3675" name="Google Shape;3675;p6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0"/>
                            <p:cNvGrpSpPr/>
                            <p:nvPr/>
                          </p:nvGrpSpPr>
                          <p:grpSpPr>
                            <a:xfrm>
                              <a:off x="4579164" y="3203653"/>
                              <a:ext cx="1244833" cy="1020397"/>
                              <a:chOff x="4579164" y="3203653"/>
                              <a:chExt cx="1244833" cy="1020397"/>
                            </a:xfrm>
                          </p:grpSpPr>
                          <p:sp>
                            <p:nvSpPr>
                              <p:cNvPr id="3683" name="Google Shape;3683;p6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6" name="Google Shape;3696;p60"/>
                              <p:cNvGrpSpPr/>
                              <p:nvPr/>
                            </p:nvGrpSpPr>
                            <p:grpSpPr>
                              <a:xfrm>
                                <a:off x="4579164" y="3203653"/>
                                <a:ext cx="1244833" cy="1020397"/>
                                <a:chOff x="4579164" y="3203653"/>
                                <a:chExt cx="1244833" cy="1020397"/>
                              </a:xfrm>
                            </p:grpSpPr>
                            <p:sp>
                              <p:nvSpPr>
                                <p:cNvPr id="3697" name="Google Shape;3697;p6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4" name="Google Shape;3704;p60"/>
                                <p:cNvGrpSpPr/>
                                <p:nvPr/>
                              </p:nvGrpSpPr>
                              <p:grpSpPr>
                                <a:xfrm>
                                  <a:off x="4579164" y="3203653"/>
                                  <a:ext cx="1244833" cy="1020397"/>
                                  <a:chOff x="4579164" y="3203653"/>
                                  <a:chExt cx="1244833" cy="1020397"/>
                                </a:xfrm>
                              </p:grpSpPr>
                              <p:sp>
                                <p:nvSpPr>
                                  <p:cNvPr id="3705" name="Google Shape;3705;p6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0"/>
                                  <p:cNvGrpSpPr/>
                                  <p:nvPr/>
                                </p:nvGrpSpPr>
                                <p:grpSpPr>
                                  <a:xfrm>
                                    <a:off x="4579164" y="3203653"/>
                                    <a:ext cx="1244833" cy="1020397"/>
                                    <a:chOff x="4579164" y="3203653"/>
                                    <a:chExt cx="1244833" cy="1020397"/>
                                  </a:xfrm>
                                </p:grpSpPr>
                                <p:sp>
                                  <p:nvSpPr>
                                    <p:cNvPr id="3711" name="Google Shape;3711;p6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15" name="Google Shape;3715;p6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8" name="Google Shape;3718;p6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19" name="Google Shape;3719;p60"/>
              <p:cNvGrpSpPr/>
              <p:nvPr/>
            </p:nvGrpSpPr>
            <p:grpSpPr>
              <a:xfrm>
                <a:off x="4595437" y="3598775"/>
                <a:ext cx="37776" cy="32451"/>
                <a:chOff x="4595437" y="3598775"/>
                <a:chExt cx="37776" cy="32451"/>
              </a:xfrm>
            </p:grpSpPr>
            <p:sp>
              <p:nvSpPr>
                <p:cNvPr id="3720" name="Google Shape;3720;p6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0"/>
              <p:cNvGrpSpPr/>
              <p:nvPr/>
            </p:nvGrpSpPr>
            <p:grpSpPr>
              <a:xfrm>
                <a:off x="4641864" y="3524443"/>
                <a:ext cx="37776" cy="32380"/>
                <a:chOff x="4641864" y="3524443"/>
                <a:chExt cx="37776" cy="32380"/>
              </a:xfrm>
            </p:grpSpPr>
            <p:sp>
              <p:nvSpPr>
                <p:cNvPr id="3723" name="Google Shape;3723;p6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0"/>
              <p:cNvGrpSpPr/>
              <p:nvPr/>
            </p:nvGrpSpPr>
            <p:grpSpPr>
              <a:xfrm>
                <a:off x="4648431" y="3893901"/>
                <a:ext cx="37776" cy="32357"/>
                <a:chOff x="4648431" y="3893901"/>
                <a:chExt cx="37776" cy="32357"/>
              </a:xfrm>
            </p:grpSpPr>
            <p:sp>
              <p:nvSpPr>
                <p:cNvPr id="3726" name="Google Shape;3726;p6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0"/>
              <p:cNvGrpSpPr/>
              <p:nvPr/>
            </p:nvGrpSpPr>
            <p:grpSpPr>
              <a:xfrm>
                <a:off x="4567752" y="3722908"/>
                <a:ext cx="37870" cy="32380"/>
                <a:chOff x="4567752" y="3722908"/>
                <a:chExt cx="37870" cy="32380"/>
              </a:xfrm>
            </p:grpSpPr>
            <p:sp>
              <p:nvSpPr>
                <p:cNvPr id="3729" name="Google Shape;3729;p6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0"/>
              <p:cNvGrpSpPr/>
              <p:nvPr/>
            </p:nvGrpSpPr>
            <p:grpSpPr>
              <a:xfrm>
                <a:off x="4617506" y="3652052"/>
                <a:ext cx="37783" cy="32357"/>
                <a:chOff x="4617506" y="3652052"/>
                <a:chExt cx="37783" cy="32357"/>
              </a:xfrm>
            </p:grpSpPr>
            <p:sp>
              <p:nvSpPr>
                <p:cNvPr id="3732" name="Google Shape;3732;p6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0"/>
              <p:cNvGrpSpPr/>
              <p:nvPr/>
            </p:nvGrpSpPr>
            <p:grpSpPr>
              <a:xfrm>
                <a:off x="4739005" y="3554149"/>
                <a:ext cx="37870" cy="32357"/>
                <a:chOff x="4739005" y="3554149"/>
                <a:chExt cx="37870" cy="32357"/>
              </a:xfrm>
            </p:grpSpPr>
            <p:sp>
              <p:nvSpPr>
                <p:cNvPr id="3735" name="Google Shape;3735;p6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0"/>
              <p:cNvGrpSpPr/>
              <p:nvPr/>
            </p:nvGrpSpPr>
            <p:grpSpPr>
              <a:xfrm>
                <a:off x="4806557" y="3630258"/>
                <a:ext cx="37776" cy="32364"/>
                <a:chOff x="4806557" y="3630258"/>
                <a:chExt cx="37776" cy="32364"/>
              </a:xfrm>
            </p:grpSpPr>
            <p:sp>
              <p:nvSpPr>
                <p:cNvPr id="3738" name="Google Shape;3738;p6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0"/>
              <p:cNvGrpSpPr/>
              <p:nvPr/>
            </p:nvGrpSpPr>
            <p:grpSpPr>
              <a:xfrm>
                <a:off x="4737007" y="4004357"/>
                <a:ext cx="37870" cy="32357"/>
                <a:chOff x="4737007" y="4004357"/>
                <a:chExt cx="37870" cy="32357"/>
              </a:xfrm>
            </p:grpSpPr>
            <p:sp>
              <p:nvSpPr>
                <p:cNvPr id="3741" name="Google Shape;3741;p6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0"/>
              <p:cNvGrpSpPr/>
              <p:nvPr/>
            </p:nvGrpSpPr>
            <p:grpSpPr>
              <a:xfrm>
                <a:off x="4773634" y="4208627"/>
                <a:ext cx="37776" cy="32357"/>
                <a:chOff x="4773634" y="4208627"/>
                <a:chExt cx="37776" cy="32357"/>
              </a:xfrm>
            </p:grpSpPr>
            <p:sp>
              <p:nvSpPr>
                <p:cNvPr id="3744" name="Google Shape;3744;p6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0"/>
              <p:cNvGrpSpPr/>
              <p:nvPr/>
            </p:nvGrpSpPr>
            <p:grpSpPr>
              <a:xfrm>
                <a:off x="4888282" y="4074764"/>
                <a:ext cx="37776" cy="32451"/>
                <a:chOff x="4888282" y="4074764"/>
                <a:chExt cx="37776" cy="32451"/>
              </a:xfrm>
            </p:grpSpPr>
            <p:sp>
              <p:nvSpPr>
                <p:cNvPr id="3747" name="Google Shape;3747;p6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0"/>
              <p:cNvGrpSpPr/>
              <p:nvPr/>
            </p:nvGrpSpPr>
            <p:grpSpPr>
              <a:xfrm>
                <a:off x="4901315" y="3804271"/>
                <a:ext cx="37776" cy="32364"/>
                <a:chOff x="4901315" y="3804271"/>
                <a:chExt cx="37776" cy="32364"/>
              </a:xfrm>
            </p:grpSpPr>
            <p:sp>
              <p:nvSpPr>
                <p:cNvPr id="3750" name="Google Shape;3750;p6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0"/>
              <p:cNvGrpSpPr/>
              <p:nvPr/>
            </p:nvGrpSpPr>
            <p:grpSpPr>
              <a:xfrm>
                <a:off x="4866394" y="3715035"/>
                <a:ext cx="37846" cy="32357"/>
                <a:chOff x="4866394" y="3715035"/>
                <a:chExt cx="37846" cy="32357"/>
              </a:xfrm>
            </p:grpSpPr>
            <p:sp>
              <p:nvSpPr>
                <p:cNvPr id="3753" name="Google Shape;3753;p6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0"/>
              <p:cNvGrpSpPr/>
              <p:nvPr/>
            </p:nvGrpSpPr>
            <p:grpSpPr>
              <a:xfrm>
                <a:off x="4979233" y="3839798"/>
                <a:ext cx="37878" cy="32420"/>
                <a:chOff x="4979233" y="3839798"/>
                <a:chExt cx="37878" cy="32420"/>
              </a:xfrm>
            </p:grpSpPr>
            <p:sp>
              <p:nvSpPr>
                <p:cNvPr id="3756" name="Google Shape;3756;p6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0"/>
              <p:cNvGrpSpPr/>
              <p:nvPr/>
            </p:nvGrpSpPr>
            <p:grpSpPr>
              <a:xfrm>
                <a:off x="4790662" y="3679147"/>
                <a:ext cx="37783" cy="32380"/>
                <a:chOff x="4790662" y="3679147"/>
                <a:chExt cx="37783" cy="32380"/>
              </a:xfrm>
            </p:grpSpPr>
            <p:sp>
              <p:nvSpPr>
                <p:cNvPr id="3759" name="Google Shape;3759;p6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0"/>
              <p:cNvGrpSpPr/>
              <p:nvPr/>
            </p:nvGrpSpPr>
            <p:grpSpPr>
              <a:xfrm>
                <a:off x="4857263" y="3557861"/>
                <a:ext cx="37776" cy="32357"/>
                <a:chOff x="4857263" y="3557861"/>
                <a:chExt cx="37776" cy="32357"/>
              </a:xfrm>
            </p:grpSpPr>
            <p:sp>
              <p:nvSpPr>
                <p:cNvPr id="3762" name="Google Shape;3762;p6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0"/>
              <p:cNvGrpSpPr/>
              <p:nvPr/>
            </p:nvGrpSpPr>
            <p:grpSpPr>
              <a:xfrm>
                <a:off x="4883902" y="3648033"/>
                <a:ext cx="37783" cy="32380"/>
                <a:chOff x="4883902" y="3648033"/>
                <a:chExt cx="37783" cy="32380"/>
              </a:xfrm>
            </p:grpSpPr>
            <p:sp>
              <p:nvSpPr>
                <p:cNvPr id="3765" name="Google Shape;3765;p6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0"/>
              <p:cNvGrpSpPr/>
              <p:nvPr/>
            </p:nvGrpSpPr>
            <p:grpSpPr>
              <a:xfrm>
                <a:off x="4907780" y="3347220"/>
                <a:ext cx="37878" cy="32357"/>
                <a:chOff x="4907780" y="3347220"/>
                <a:chExt cx="37878" cy="32357"/>
              </a:xfrm>
            </p:grpSpPr>
            <p:sp>
              <p:nvSpPr>
                <p:cNvPr id="3768" name="Google Shape;3768;p6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0"/>
              <p:cNvGrpSpPr/>
              <p:nvPr/>
            </p:nvGrpSpPr>
            <p:grpSpPr>
              <a:xfrm>
                <a:off x="5065048" y="3738150"/>
                <a:ext cx="37783" cy="32364"/>
                <a:chOff x="5065048" y="3738150"/>
                <a:chExt cx="37783" cy="32364"/>
              </a:xfrm>
            </p:grpSpPr>
            <p:sp>
              <p:nvSpPr>
                <p:cNvPr id="3771" name="Google Shape;3771;p6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0"/>
              <p:cNvGrpSpPr/>
              <p:nvPr/>
            </p:nvGrpSpPr>
            <p:grpSpPr>
              <a:xfrm>
                <a:off x="5071616" y="3284615"/>
                <a:ext cx="37783" cy="32357"/>
                <a:chOff x="5071616" y="3284615"/>
                <a:chExt cx="37783" cy="32357"/>
              </a:xfrm>
            </p:grpSpPr>
            <p:sp>
              <p:nvSpPr>
                <p:cNvPr id="3774" name="Google Shape;3774;p6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0"/>
              <p:cNvGrpSpPr/>
              <p:nvPr/>
            </p:nvGrpSpPr>
            <p:grpSpPr>
              <a:xfrm>
                <a:off x="5389291" y="3759921"/>
                <a:ext cx="37783" cy="32380"/>
                <a:chOff x="5389291" y="3759921"/>
                <a:chExt cx="37783" cy="32380"/>
              </a:xfrm>
            </p:grpSpPr>
            <p:sp>
              <p:nvSpPr>
                <p:cNvPr id="3777" name="Google Shape;3777;p6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0"/>
              <p:cNvGrpSpPr/>
              <p:nvPr/>
            </p:nvGrpSpPr>
            <p:grpSpPr>
              <a:xfrm>
                <a:off x="5431534" y="3632932"/>
                <a:ext cx="37878" cy="32451"/>
                <a:chOff x="5431534" y="3632932"/>
                <a:chExt cx="37878" cy="32451"/>
              </a:xfrm>
            </p:grpSpPr>
            <p:sp>
              <p:nvSpPr>
                <p:cNvPr id="3780" name="Google Shape;3780;p6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0"/>
              <p:cNvGrpSpPr/>
              <p:nvPr/>
            </p:nvGrpSpPr>
            <p:grpSpPr>
              <a:xfrm>
                <a:off x="5540755" y="3544829"/>
                <a:ext cx="37783" cy="32357"/>
                <a:chOff x="5540755" y="3544829"/>
                <a:chExt cx="37783" cy="32357"/>
              </a:xfrm>
            </p:grpSpPr>
            <p:sp>
              <p:nvSpPr>
                <p:cNvPr id="3783" name="Google Shape;3783;p6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0"/>
              <p:cNvGrpSpPr/>
              <p:nvPr/>
            </p:nvGrpSpPr>
            <p:grpSpPr>
              <a:xfrm>
                <a:off x="5579293" y="3412107"/>
                <a:ext cx="37776" cy="32357"/>
                <a:chOff x="5579293" y="3412107"/>
                <a:chExt cx="37776" cy="32357"/>
              </a:xfrm>
            </p:grpSpPr>
            <p:sp>
              <p:nvSpPr>
                <p:cNvPr id="3786" name="Google Shape;3786;p6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0"/>
              <p:cNvGrpSpPr/>
              <p:nvPr/>
            </p:nvGrpSpPr>
            <p:grpSpPr>
              <a:xfrm>
                <a:off x="5801346" y="3284615"/>
                <a:ext cx="37783" cy="32357"/>
                <a:chOff x="5801346" y="3284615"/>
                <a:chExt cx="37783" cy="32357"/>
              </a:xfrm>
            </p:grpSpPr>
            <p:sp>
              <p:nvSpPr>
                <p:cNvPr id="3789" name="Google Shape;3789;p6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0"/>
              <p:cNvGrpSpPr/>
              <p:nvPr/>
            </p:nvGrpSpPr>
            <p:grpSpPr>
              <a:xfrm>
                <a:off x="5763578" y="3399067"/>
                <a:ext cx="37776" cy="32364"/>
                <a:chOff x="5763578" y="3399067"/>
                <a:chExt cx="37776" cy="32364"/>
              </a:xfrm>
            </p:grpSpPr>
            <p:sp>
              <p:nvSpPr>
                <p:cNvPr id="3792" name="Google Shape;3792;p6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0"/>
              <p:cNvGrpSpPr/>
              <p:nvPr/>
            </p:nvGrpSpPr>
            <p:grpSpPr>
              <a:xfrm>
                <a:off x="5395858" y="3230952"/>
                <a:ext cx="37776" cy="32364"/>
                <a:chOff x="5395858" y="3230952"/>
                <a:chExt cx="37776" cy="32364"/>
              </a:xfrm>
            </p:grpSpPr>
            <p:sp>
              <p:nvSpPr>
                <p:cNvPr id="3795" name="Google Shape;3795;p6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0"/>
              <p:cNvGrpSpPr/>
              <p:nvPr/>
            </p:nvGrpSpPr>
            <p:grpSpPr>
              <a:xfrm>
                <a:off x="5264088" y="3188237"/>
                <a:ext cx="37776" cy="32357"/>
                <a:chOff x="5264088" y="3188237"/>
                <a:chExt cx="37776" cy="32357"/>
              </a:xfrm>
            </p:grpSpPr>
            <p:sp>
              <p:nvSpPr>
                <p:cNvPr id="3798" name="Google Shape;3798;p6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0"/>
              <p:cNvGrpSpPr/>
              <p:nvPr/>
            </p:nvGrpSpPr>
            <p:grpSpPr>
              <a:xfrm>
                <a:off x="5585758" y="3237425"/>
                <a:ext cx="37878" cy="32357"/>
                <a:chOff x="5585758" y="3237425"/>
                <a:chExt cx="37878" cy="32357"/>
              </a:xfrm>
            </p:grpSpPr>
            <p:sp>
              <p:nvSpPr>
                <p:cNvPr id="3801" name="Google Shape;3801;p6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0"/>
              <p:cNvGrpSpPr/>
              <p:nvPr/>
            </p:nvGrpSpPr>
            <p:grpSpPr>
              <a:xfrm>
                <a:off x="4874196" y="3291088"/>
                <a:ext cx="37878" cy="32451"/>
                <a:chOff x="4874196" y="3291088"/>
                <a:chExt cx="37878" cy="32451"/>
              </a:xfrm>
            </p:grpSpPr>
            <p:sp>
              <p:nvSpPr>
                <p:cNvPr id="3804" name="Google Shape;3804;p6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0"/>
              <p:cNvGrpSpPr/>
              <p:nvPr/>
            </p:nvGrpSpPr>
            <p:grpSpPr>
              <a:xfrm>
                <a:off x="5197770" y="3785466"/>
                <a:ext cx="37783" cy="32427"/>
                <a:chOff x="5197770" y="3785466"/>
                <a:chExt cx="37783" cy="32427"/>
              </a:xfrm>
            </p:grpSpPr>
            <p:sp>
              <p:nvSpPr>
                <p:cNvPr id="3807" name="Google Shape;3807;p6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0"/>
              <p:cNvGrpSpPr/>
              <p:nvPr/>
            </p:nvGrpSpPr>
            <p:grpSpPr>
              <a:xfrm>
                <a:off x="5177699" y="3492117"/>
                <a:ext cx="37776" cy="32357"/>
                <a:chOff x="5177699" y="3492117"/>
                <a:chExt cx="37776" cy="32357"/>
              </a:xfrm>
            </p:grpSpPr>
            <p:sp>
              <p:nvSpPr>
                <p:cNvPr id="3810" name="Google Shape;3810;p6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0"/>
              <p:cNvGrpSpPr/>
              <p:nvPr/>
            </p:nvGrpSpPr>
            <p:grpSpPr>
              <a:xfrm>
                <a:off x="5349431" y="3622346"/>
                <a:ext cx="37870" cy="32380"/>
                <a:chOff x="5349431" y="3622346"/>
                <a:chExt cx="37870" cy="32380"/>
              </a:xfrm>
            </p:grpSpPr>
            <p:sp>
              <p:nvSpPr>
                <p:cNvPr id="3813" name="Google Shape;3813;p6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0"/>
              <p:cNvGrpSpPr/>
              <p:nvPr/>
            </p:nvGrpSpPr>
            <p:grpSpPr>
              <a:xfrm>
                <a:off x="5068855" y="3563980"/>
                <a:ext cx="53954" cy="46223"/>
                <a:chOff x="5068855" y="3563980"/>
                <a:chExt cx="53954" cy="46223"/>
              </a:xfrm>
            </p:grpSpPr>
            <p:sp>
              <p:nvSpPr>
                <p:cNvPr id="3816" name="Google Shape;3816;p6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0"/>
              <p:cNvGrpSpPr/>
              <p:nvPr/>
            </p:nvGrpSpPr>
            <p:grpSpPr>
              <a:xfrm>
                <a:off x="5037654" y="3392507"/>
                <a:ext cx="37870" cy="32451"/>
                <a:chOff x="5037654" y="3392507"/>
                <a:chExt cx="37870" cy="32451"/>
              </a:xfrm>
            </p:grpSpPr>
            <p:sp>
              <p:nvSpPr>
                <p:cNvPr id="3819" name="Google Shape;3819;p6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0"/>
              <p:cNvGrpSpPr/>
              <p:nvPr/>
            </p:nvGrpSpPr>
            <p:grpSpPr>
              <a:xfrm>
                <a:off x="5456560" y="3368629"/>
                <a:ext cx="37870" cy="32451"/>
                <a:chOff x="5456560" y="3368629"/>
                <a:chExt cx="37870" cy="32451"/>
              </a:xfrm>
            </p:grpSpPr>
            <p:sp>
              <p:nvSpPr>
                <p:cNvPr id="3822" name="Google Shape;3822;p6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0"/>
              <p:cNvGrpSpPr/>
              <p:nvPr/>
            </p:nvGrpSpPr>
            <p:grpSpPr>
              <a:xfrm>
                <a:off x="4755749" y="3501516"/>
                <a:ext cx="46246" cy="39608"/>
                <a:chOff x="4755749" y="3501516"/>
                <a:chExt cx="46246" cy="39608"/>
              </a:xfrm>
            </p:grpSpPr>
            <p:sp>
              <p:nvSpPr>
                <p:cNvPr id="3825" name="Google Shape;3825;p6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0"/>
              <p:cNvGrpSpPr/>
              <p:nvPr/>
            </p:nvGrpSpPr>
            <p:grpSpPr>
              <a:xfrm>
                <a:off x="4681346" y="3485582"/>
                <a:ext cx="37783" cy="32427"/>
                <a:chOff x="4681346" y="3485582"/>
                <a:chExt cx="37783" cy="32427"/>
              </a:xfrm>
            </p:grpSpPr>
            <p:sp>
              <p:nvSpPr>
                <p:cNvPr id="3828" name="Google Shape;3828;p6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0"/>
              <p:cNvGrpSpPr/>
              <p:nvPr/>
            </p:nvGrpSpPr>
            <p:grpSpPr>
              <a:xfrm>
                <a:off x="4767067" y="3291088"/>
                <a:ext cx="37878" cy="32451"/>
                <a:chOff x="4767067" y="3291088"/>
                <a:chExt cx="37878" cy="32451"/>
              </a:xfrm>
            </p:grpSpPr>
            <p:sp>
              <p:nvSpPr>
                <p:cNvPr id="3831" name="Google Shape;3831;p6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0"/>
              <p:cNvGrpSpPr/>
              <p:nvPr/>
            </p:nvGrpSpPr>
            <p:grpSpPr>
              <a:xfrm>
                <a:off x="4687819" y="3405539"/>
                <a:ext cx="37776" cy="32451"/>
                <a:chOff x="4687819" y="3405539"/>
                <a:chExt cx="37776" cy="32451"/>
              </a:xfrm>
            </p:grpSpPr>
            <p:sp>
              <p:nvSpPr>
                <p:cNvPr id="3834" name="Google Shape;3834;p6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0"/>
              <p:cNvGrpSpPr/>
              <p:nvPr/>
            </p:nvGrpSpPr>
            <p:grpSpPr>
              <a:xfrm>
                <a:off x="4923101" y="3444809"/>
                <a:ext cx="52813" cy="45318"/>
                <a:chOff x="4923101" y="3444809"/>
                <a:chExt cx="52813" cy="45318"/>
              </a:xfrm>
            </p:grpSpPr>
            <p:sp>
              <p:nvSpPr>
                <p:cNvPr id="3837" name="Google Shape;3837;p6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0"/>
              <p:cNvGrpSpPr/>
              <p:nvPr/>
            </p:nvGrpSpPr>
            <p:grpSpPr>
              <a:xfrm>
                <a:off x="4846040" y="3654750"/>
                <a:ext cx="31405" cy="26993"/>
                <a:chOff x="4846040" y="3654750"/>
                <a:chExt cx="31405" cy="26993"/>
              </a:xfrm>
            </p:grpSpPr>
            <p:sp>
              <p:nvSpPr>
                <p:cNvPr id="3840" name="Google Shape;3840;p6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0"/>
              <p:cNvGrpSpPr/>
              <p:nvPr/>
            </p:nvGrpSpPr>
            <p:grpSpPr>
              <a:xfrm>
                <a:off x="4925673" y="3691700"/>
                <a:ext cx="40253" cy="34472"/>
                <a:chOff x="4925673" y="3691700"/>
                <a:chExt cx="40253" cy="34472"/>
              </a:xfrm>
            </p:grpSpPr>
            <p:sp>
              <p:nvSpPr>
                <p:cNvPr id="3843" name="Google Shape;3843;p6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0"/>
              <p:cNvGrpSpPr/>
              <p:nvPr/>
            </p:nvGrpSpPr>
            <p:grpSpPr>
              <a:xfrm>
                <a:off x="4894653" y="3740848"/>
                <a:ext cx="31405" cy="26906"/>
                <a:chOff x="4894653" y="3740848"/>
                <a:chExt cx="31405" cy="26906"/>
              </a:xfrm>
            </p:grpSpPr>
            <p:sp>
              <p:nvSpPr>
                <p:cNvPr id="3846" name="Google Shape;3846;p6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0"/>
              <p:cNvGrpSpPr/>
              <p:nvPr/>
            </p:nvGrpSpPr>
            <p:grpSpPr>
              <a:xfrm>
                <a:off x="4962300" y="3696348"/>
                <a:ext cx="38255" cy="32773"/>
                <a:chOff x="4962300" y="3696348"/>
                <a:chExt cx="38255" cy="32773"/>
              </a:xfrm>
            </p:grpSpPr>
            <p:sp>
              <p:nvSpPr>
                <p:cNvPr id="3849" name="Google Shape;3849;p6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0"/>
              <p:cNvGrpSpPr/>
              <p:nvPr/>
            </p:nvGrpSpPr>
            <p:grpSpPr>
              <a:xfrm>
                <a:off x="4980185" y="3743349"/>
                <a:ext cx="31499" cy="26969"/>
                <a:chOff x="4980185" y="3743349"/>
                <a:chExt cx="31499" cy="26969"/>
              </a:xfrm>
            </p:grpSpPr>
            <p:sp>
              <p:nvSpPr>
                <p:cNvPr id="3852" name="Google Shape;3852;p6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5013768" y="3734312"/>
                <a:ext cx="31499" cy="26969"/>
                <a:chOff x="5013768" y="3734312"/>
                <a:chExt cx="31499" cy="26969"/>
              </a:xfrm>
            </p:grpSpPr>
            <p:sp>
              <p:nvSpPr>
                <p:cNvPr id="3855" name="Google Shape;3855;p6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5036703" y="3764545"/>
                <a:ext cx="31499" cy="26898"/>
                <a:chOff x="5036703" y="3764545"/>
                <a:chExt cx="31499" cy="26898"/>
              </a:xfrm>
            </p:grpSpPr>
            <p:sp>
              <p:nvSpPr>
                <p:cNvPr id="3858" name="Google Shape;3858;p6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0"/>
              <p:cNvGrpSpPr/>
              <p:nvPr/>
            </p:nvGrpSpPr>
            <p:grpSpPr>
              <a:xfrm>
                <a:off x="4953546" y="3768352"/>
                <a:ext cx="31405" cy="26898"/>
                <a:chOff x="4953546" y="3768352"/>
                <a:chExt cx="31405" cy="26898"/>
              </a:xfrm>
            </p:grpSpPr>
            <p:sp>
              <p:nvSpPr>
                <p:cNvPr id="3861" name="Google Shape;3861;p6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0"/>
              <p:cNvGrpSpPr/>
              <p:nvPr/>
            </p:nvGrpSpPr>
            <p:grpSpPr>
              <a:xfrm>
                <a:off x="4964770" y="3814016"/>
                <a:ext cx="31499" cy="26993"/>
                <a:chOff x="4964770" y="3814016"/>
                <a:chExt cx="31499" cy="26993"/>
              </a:xfrm>
            </p:grpSpPr>
            <p:sp>
              <p:nvSpPr>
                <p:cNvPr id="3864" name="Google Shape;3864;p6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0"/>
              <p:cNvGrpSpPr/>
              <p:nvPr/>
            </p:nvGrpSpPr>
            <p:grpSpPr>
              <a:xfrm>
                <a:off x="4923290" y="3800504"/>
                <a:ext cx="31468" cy="26898"/>
                <a:chOff x="4923290" y="3800504"/>
                <a:chExt cx="31468" cy="26898"/>
              </a:xfrm>
            </p:grpSpPr>
            <p:sp>
              <p:nvSpPr>
                <p:cNvPr id="3867" name="Google Shape;3867;p6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0"/>
              <p:cNvGrpSpPr/>
              <p:nvPr/>
            </p:nvGrpSpPr>
            <p:grpSpPr>
              <a:xfrm>
                <a:off x="5108534" y="3650943"/>
                <a:ext cx="31405" cy="26993"/>
                <a:chOff x="5108534" y="3650943"/>
                <a:chExt cx="31405" cy="26993"/>
              </a:xfrm>
            </p:grpSpPr>
            <p:sp>
              <p:nvSpPr>
                <p:cNvPr id="3870" name="Google Shape;3870;p6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5119380" y="3760739"/>
                <a:ext cx="31499" cy="26993"/>
                <a:chOff x="5119380" y="3760739"/>
                <a:chExt cx="31499" cy="26993"/>
              </a:xfrm>
            </p:grpSpPr>
            <p:sp>
              <p:nvSpPr>
                <p:cNvPr id="3873" name="Google Shape;3873;p6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0"/>
              <p:cNvGrpSpPr/>
              <p:nvPr/>
            </p:nvGrpSpPr>
            <p:grpSpPr>
              <a:xfrm>
                <a:off x="5119380" y="3788235"/>
                <a:ext cx="31499" cy="26993"/>
                <a:chOff x="5119380" y="3788235"/>
                <a:chExt cx="31499" cy="26993"/>
              </a:xfrm>
            </p:grpSpPr>
            <p:sp>
              <p:nvSpPr>
                <p:cNvPr id="3876" name="Google Shape;3876;p6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0"/>
              <p:cNvGrpSpPr/>
              <p:nvPr/>
            </p:nvGrpSpPr>
            <p:grpSpPr>
              <a:xfrm>
                <a:off x="5158005" y="3875284"/>
                <a:ext cx="31405" cy="27001"/>
                <a:chOff x="5158005" y="3875284"/>
                <a:chExt cx="31405" cy="27001"/>
              </a:xfrm>
            </p:grpSpPr>
            <p:sp>
              <p:nvSpPr>
                <p:cNvPr id="3879" name="Google Shape;3879;p6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0"/>
              <p:cNvGrpSpPr/>
              <p:nvPr/>
            </p:nvGrpSpPr>
            <p:grpSpPr>
              <a:xfrm>
                <a:off x="5233163" y="3764545"/>
                <a:ext cx="31499" cy="26898"/>
                <a:chOff x="5233163" y="3764545"/>
                <a:chExt cx="31499" cy="26898"/>
              </a:xfrm>
            </p:grpSpPr>
            <p:sp>
              <p:nvSpPr>
                <p:cNvPr id="3882" name="Google Shape;3882;p6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0"/>
              <p:cNvGrpSpPr/>
              <p:nvPr/>
            </p:nvGrpSpPr>
            <p:grpSpPr>
              <a:xfrm>
                <a:off x="5276168" y="3805545"/>
                <a:ext cx="31499" cy="26906"/>
                <a:chOff x="5276168" y="3805545"/>
                <a:chExt cx="31499" cy="26906"/>
              </a:xfrm>
            </p:grpSpPr>
            <p:sp>
              <p:nvSpPr>
                <p:cNvPr id="3885" name="Google Shape;3885;p6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0"/>
              <p:cNvGrpSpPr/>
              <p:nvPr/>
            </p:nvGrpSpPr>
            <p:grpSpPr>
              <a:xfrm>
                <a:off x="5294053" y="3851933"/>
                <a:ext cx="31405" cy="26945"/>
                <a:chOff x="5294053" y="3851933"/>
                <a:chExt cx="31405" cy="26945"/>
              </a:xfrm>
            </p:grpSpPr>
            <p:sp>
              <p:nvSpPr>
                <p:cNvPr id="3888" name="Google Shape;3888;p6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0"/>
              <p:cNvGrpSpPr/>
              <p:nvPr/>
            </p:nvGrpSpPr>
            <p:grpSpPr>
              <a:xfrm>
                <a:off x="5341723" y="3851902"/>
                <a:ext cx="31405" cy="26977"/>
                <a:chOff x="5341723" y="3851902"/>
                <a:chExt cx="31405" cy="26977"/>
              </a:xfrm>
            </p:grpSpPr>
            <p:sp>
              <p:nvSpPr>
                <p:cNvPr id="3891" name="Google Shape;3891;p6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0"/>
              <p:cNvGrpSpPr/>
              <p:nvPr/>
            </p:nvGrpSpPr>
            <p:grpSpPr>
              <a:xfrm>
                <a:off x="5054871" y="3507855"/>
                <a:ext cx="31405" cy="26993"/>
                <a:chOff x="5054871" y="3507855"/>
                <a:chExt cx="31405" cy="26993"/>
              </a:xfrm>
            </p:grpSpPr>
            <p:sp>
              <p:nvSpPr>
                <p:cNvPr id="3894" name="Google Shape;3894;p6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60"/>
              <p:cNvGrpSpPr/>
              <p:nvPr/>
            </p:nvGrpSpPr>
            <p:grpSpPr>
              <a:xfrm>
                <a:off x="4876579" y="3675325"/>
                <a:ext cx="31405" cy="26969"/>
                <a:chOff x="4876579" y="3675325"/>
                <a:chExt cx="31405" cy="26969"/>
              </a:xfrm>
            </p:grpSpPr>
            <p:sp>
              <p:nvSpPr>
                <p:cNvPr id="3897" name="Google Shape;3897;p6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0"/>
              <p:cNvGrpSpPr/>
              <p:nvPr/>
            </p:nvGrpSpPr>
            <p:grpSpPr>
              <a:xfrm>
                <a:off x="4842233" y="3688333"/>
                <a:ext cx="31405" cy="26993"/>
                <a:chOff x="4842233" y="3688333"/>
                <a:chExt cx="31405" cy="26993"/>
              </a:xfrm>
            </p:grpSpPr>
            <p:sp>
              <p:nvSpPr>
                <p:cNvPr id="3900" name="Google Shape;3900;p6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0"/>
              <p:cNvGrpSpPr/>
              <p:nvPr/>
            </p:nvGrpSpPr>
            <p:grpSpPr>
              <a:xfrm>
                <a:off x="5187876" y="3608032"/>
                <a:ext cx="31405" cy="27001"/>
                <a:chOff x="5187876" y="3608032"/>
                <a:chExt cx="31405" cy="27001"/>
              </a:xfrm>
            </p:grpSpPr>
            <p:sp>
              <p:nvSpPr>
                <p:cNvPr id="3903" name="Google Shape;3903;p6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5" name="Google Shape;3905;p6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0"/>
              <p:cNvGrpSpPr/>
              <p:nvPr/>
            </p:nvGrpSpPr>
            <p:grpSpPr>
              <a:xfrm>
                <a:off x="5269224" y="3304167"/>
                <a:ext cx="40253" cy="34402"/>
                <a:chOff x="5269224" y="3304167"/>
                <a:chExt cx="40253" cy="34402"/>
              </a:xfrm>
            </p:grpSpPr>
            <p:sp>
              <p:nvSpPr>
                <p:cNvPr id="3908" name="Google Shape;3908;p6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0"/>
              <p:cNvGrpSpPr/>
              <p:nvPr/>
            </p:nvGrpSpPr>
            <p:grpSpPr>
              <a:xfrm>
                <a:off x="5327354" y="3476615"/>
                <a:ext cx="49864" cy="42723"/>
                <a:chOff x="5327354" y="3476615"/>
                <a:chExt cx="49864" cy="42723"/>
              </a:xfrm>
            </p:grpSpPr>
            <p:sp>
              <p:nvSpPr>
                <p:cNvPr id="3911" name="Google Shape;3911;p6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3" name="Google Shape;3913;p6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60"/>
              <p:cNvGrpSpPr/>
              <p:nvPr/>
            </p:nvGrpSpPr>
            <p:grpSpPr>
              <a:xfrm>
                <a:off x="5341723" y="3775957"/>
                <a:ext cx="31405" cy="26898"/>
                <a:chOff x="5341723" y="3775957"/>
                <a:chExt cx="31405" cy="26898"/>
              </a:xfrm>
            </p:grpSpPr>
            <p:sp>
              <p:nvSpPr>
                <p:cNvPr id="3916" name="Google Shape;3916;p6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0"/>
              <p:cNvGrpSpPr/>
              <p:nvPr/>
            </p:nvGrpSpPr>
            <p:grpSpPr>
              <a:xfrm>
                <a:off x="5439053" y="3699274"/>
                <a:ext cx="31405" cy="26898"/>
                <a:chOff x="5439053" y="3699274"/>
                <a:chExt cx="31405" cy="26898"/>
              </a:xfrm>
            </p:grpSpPr>
            <p:sp>
              <p:nvSpPr>
                <p:cNvPr id="3919" name="Google Shape;3919;p6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60"/>
              <p:cNvGrpSpPr/>
              <p:nvPr/>
            </p:nvGrpSpPr>
            <p:grpSpPr>
              <a:xfrm>
                <a:off x="5412414" y="3622307"/>
                <a:ext cx="31499" cy="26993"/>
                <a:chOff x="5412414" y="3622307"/>
                <a:chExt cx="31499" cy="26993"/>
              </a:xfrm>
            </p:grpSpPr>
            <p:sp>
              <p:nvSpPr>
                <p:cNvPr id="3922" name="Google Shape;3922;p6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60"/>
              <p:cNvGrpSpPr/>
              <p:nvPr/>
            </p:nvGrpSpPr>
            <p:grpSpPr>
              <a:xfrm>
                <a:off x="5476254" y="3473949"/>
                <a:ext cx="26835" cy="26930"/>
                <a:chOff x="5476254" y="3473949"/>
                <a:chExt cx="26835" cy="26930"/>
              </a:xfrm>
            </p:grpSpPr>
            <p:sp>
              <p:nvSpPr>
                <p:cNvPr id="3925" name="Google Shape;3925;p6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60"/>
              <p:cNvGrpSpPr/>
              <p:nvPr/>
            </p:nvGrpSpPr>
            <p:grpSpPr>
              <a:xfrm>
                <a:off x="5564547" y="3481594"/>
                <a:ext cx="31397" cy="26898"/>
                <a:chOff x="5564547" y="3481594"/>
                <a:chExt cx="31397" cy="26898"/>
              </a:xfrm>
            </p:grpSpPr>
            <p:sp>
              <p:nvSpPr>
                <p:cNvPr id="3928" name="Google Shape;3928;p6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0"/>
              <p:cNvGrpSpPr/>
              <p:nvPr/>
            </p:nvGrpSpPr>
            <p:grpSpPr>
              <a:xfrm>
                <a:off x="5534101" y="3470174"/>
                <a:ext cx="31397" cy="26906"/>
                <a:chOff x="5534101" y="3470174"/>
                <a:chExt cx="31397" cy="26906"/>
              </a:xfrm>
            </p:grpSpPr>
            <p:sp>
              <p:nvSpPr>
                <p:cNvPr id="3931" name="Google Shape;3931;p6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60"/>
              <p:cNvGrpSpPr/>
              <p:nvPr/>
            </p:nvGrpSpPr>
            <p:grpSpPr>
              <a:xfrm>
                <a:off x="5610879" y="3314486"/>
                <a:ext cx="31499" cy="26938"/>
                <a:chOff x="5610879" y="3314486"/>
                <a:chExt cx="31499" cy="26938"/>
              </a:xfrm>
            </p:grpSpPr>
            <p:sp>
              <p:nvSpPr>
                <p:cNvPr id="3934" name="Google Shape;3934;p6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60"/>
              <p:cNvGrpSpPr/>
              <p:nvPr/>
            </p:nvGrpSpPr>
            <p:grpSpPr>
              <a:xfrm>
                <a:off x="4834525" y="3501382"/>
                <a:ext cx="31499" cy="26898"/>
                <a:chOff x="4834525" y="3501382"/>
                <a:chExt cx="31499" cy="26898"/>
              </a:xfrm>
            </p:grpSpPr>
            <p:sp>
              <p:nvSpPr>
                <p:cNvPr id="3937" name="Google Shape;3937;p6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60"/>
              <p:cNvGrpSpPr/>
              <p:nvPr/>
            </p:nvGrpSpPr>
            <p:grpSpPr>
              <a:xfrm>
                <a:off x="4898460" y="3580158"/>
                <a:ext cx="31405" cy="26898"/>
                <a:chOff x="4898460" y="3580158"/>
                <a:chExt cx="31405" cy="26898"/>
              </a:xfrm>
            </p:grpSpPr>
            <p:sp>
              <p:nvSpPr>
                <p:cNvPr id="3940" name="Google Shape;3940;p6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60"/>
              <p:cNvGrpSpPr/>
              <p:nvPr/>
            </p:nvGrpSpPr>
            <p:grpSpPr>
              <a:xfrm>
                <a:off x="4882667" y="3608032"/>
                <a:ext cx="31499" cy="27001"/>
                <a:chOff x="4882667" y="3608032"/>
                <a:chExt cx="31499" cy="27001"/>
              </a:xfrm>
            </p:grpSpPr>
            <p:sp>
              <p:nvSpPr>
                <p:cNvPr id="3943" name="Google Shape;3943;p6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60"/>
              <p:cNvGrpSpPr/>
              <p:nvPr/>
            </p:nvGrpSpPr>
            <p:grpSpPr>
              <a:xfrm>
                <a:off x="4843373" y="3631407"/>
                <a:ext cx="16273" cy="16186"/>
                <a:chOff x="4843373" y="3631407"/>
                <a:chExt cx="16273" cy="16186"/>
              </a:xfrm>
            </p:grpSpPr>
            <p:sp>
              <p:nvSpPr>
                <p:cNvPr id="3946" name="Google Shape;3946;p6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0"/>
              <p:cNvGrpSpPr/>
              <p:nvPr/>
            </p:nvGrpSpPr>
            <p:grpSpPr>
              <a:xfrm>
                <a:off x="4727773" y="3591578"/>
                <a:ext cx="31499" cy="26898"/>
                <a:chOff x="4727773" y="3591578"/>
                <a:chExt cx="31499" cy="26898"/>
              </a:xfrm>
            </p:grpSpPr>
            <p:sp>
              <p:nvSpPr>
                <p:cNvPr id="3949" name="Google Shape;3949;p6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1" name="Google Shape;3951;p6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3" name="Google Shape;3953;p60"/>
              <p:cNvGrpSpPr/>
              <p:nvPr/>
            </p:nvGrpSpPr>
            <p:grpSpPr>
              <a:xfrm>
                <a:off x="4609421" y="3577398"/>
                <a:ext cx="31499" cy="27001"/>
                <a:chOff x="4609421" y="3577398"/>
                <a:chExt cx="31499" cy="27001"/>
              </a:xfrm>
            </p:grpSpPr>
            <p:sp>
              <p:nvSpPr>
                <p:cNvPr id="3954" name="Google Shape;3954;p6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0"/>
              <p:cNvGrpSpPr/>
              <p:nvPr/>
            </p:nvGrpSpPr>
            <p:grpSpPr>
              <a:xfrm>
                <a:off x="4649289" y="3577398"/>
                <a:ext cx="31499" cy="27001"/>
                <a:chOff x="4649289" y="3577398"/>
                <a:chExt cx="31499" cy="27001"/>
              </a:xfrm>
            </p:grpSpPr>
            <p:sp>
              <p:nvSpPr>
                <p:cNvPr id="3957" name="Google Shape;3957;p6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0"/>
              <p:cNvGrpSpPr/>
              <p:nvPr/>
            </p:nvGrpSpPr>
            <p:grpSpPr>
              <a:xfrm>
                <a:off x="4605614" y="3639523"/>
                <a:ext cx="31499" cy="26906"/>
                <a:chOff x="4605614" y="3639523"/>
                <a:chExt cx="31499" cy="26906"/>
              </a:xfrm>
            </p:grpSpPr>
            <p:sp>
              <p:nvSpPr>
                <p:cNvPr id="3960" name="Google Shape;3960;p6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0"/>
              <p:cNvGrpSpPr/>
              <p:nvPr/>
            </p:nvGrpSpPr>
            <p:grpSpPr>
              <a:xfrm>
                <a:off x="4785149" y="3618846"/>
                <a:ext cx="26930" cy="26843"/>
                <a:chOff x="4785149" y="3618846"/>
                <a:chExt cx="26930" cy="26843"/>
              </a:xfrm>
            </p:grpSpPr>
            <p:sp>
              <p:nvSpPr>
                <p:cNvPr id="3963" name="Google Shape;3963;p6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0"/>
              <p:cNvGrpSpPr/>
              <p:nvPr/>
            </p:nvGrpSpPr>
            <p:grpSpPr>
              <a:xfrm>
                <a:off x="4810167" y="3601567"/>
                <a:ext cx="31405" cy="26898"/>
                <a:chOff x="4810167" y="3601567"/>
                <a:chExt cx="31405" cy="26898"/>
              </a:xfrm>
            </p:grpSpPr>
            <p:sp>
              <p:nvSpPr>
                <p:cNvPr id="3966" name="Google Shape;3966;p6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0"/>
              <p:cNvGrpSpPr/>
              <p:nvPr/>
            </p:nvGrpSpPr>
            <p:grpSpPr>
              <a:xfrm>
                <a:off x="4831002" y="3373230"/>
                <a:ext cx="31405" cy="26898"/>
                <a:chOff x="4831002" y="3373230"/>
                <a:chExt cx="31405" cy="26898"/>
              </a:xfrm>
            </p:grpSpPr>
            <p:sp>
              <p:nvSpPr>
                <p:cNvPr id="3969" name="Google Shape;3969;p6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0"/>
              <p:cNvGrpSpPr/>
              <p:nvPr/>
            </p:nvGrpSpPr>
            <p:grpSpPr>
              <a:xfrm>
                <a:off x="4719311" y="3355054"/>
                <a:ext cx="31499" cy="27001"/>
                <a:chOff x="4719311" y="3355054"/>
                <a:chExt cx="31499" cy="27001"/>
              </a:xfrm>
            </p:grpSpPr>
            <p:sp>
              <p:nvSpPr>
                <p:cNvPr id="3972" name="Google Shape;3972;p6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0"/>
              <p:cNvGrpSpPr/>
              <p:nvPr/>
            </p:nvGrpSpPr>
            <p:grpSpPr>
              <a:xfrm>
                <a:off x="4798755" y="3450260"/>
                <a:ext cx="26930" cy="26930"/>
                <a:chOff x="4798755" y="3450260"/>
                <a:chExt cx="26930" cy="26930"/>
              </a:xfrm>
            </p:grpSpPr>
            <p:sp>
              <p:nvSpPr>
                <p:cNvPr id="3975" name="Google Shape;3975;p6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0"/>
              <p:cNvGrpSpPr/>
              <p:nvPr/>
            </p:nvGrpSpPr>
            <p:grpSpPr>
              <a:xfrm>
                <a:off x="4645576" y="3467555"/>
                <a:ext cx="31405" cy="26953"/>
                <a:chOff x="4645576" y="3467555"/>
                <a:chExt cx="31405" cy="26953"/>
              </a:xfrm>
            </p:grpSpPr>
            <p:sp>
              <p:nvSpPr>
                <p:cNvPr id="3978" name="Google Shape;3978;p6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0"/>
              <p:cNvGrpSpPr/>
              <p:nvPr/>
            </p:nvGrpSpPr>
            <p:grpSpPr>
              <a:xfrm>
                <a:off x="4687631" y="3583965"/>
                <a:ext cx="31499" cy="26898"/>
                <a:chOff x="4687631" y="3583965"/>
                <a:chExt cx="31499" cy="26898"/>
              </a:xfrm>
            </p:grpSpPr>
            <p:sp>
              <p:nvSpPr>
                <p:cNvPr id="3981" name="Google Shape;3981;p6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0"/>
              <p:cNvGrpSpPr/>
              <p:nvPr/>
            </p:nvGrpSpPr>
            <p:grpSpPr>
              <a:xfrm>
                <a:off x="4719311" y="3471314"/>
                <a:ext cx="31499" cy="27001"/>
                <a:chOff x="4719311" y="3471314"/>
                <a:chExt cx="31499" cy="27001"/>
              </a:xfrm>
            </p:grpSpPr>
            <p:sp>
              <p:nvSpPr>
                <p:cNvPr id="3984" name="Google Shape;3984;p6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0"/>
              <p:cNvGrpSpPr/>
              <p:nvPr/>
            </p:nvGrpSpPr>
            <p:grpSpPr>
              <a:xfrm>
                <a:off x="4719311" y="3434404"/>
                <a:ext cx="31499" cy="26898"/>
                <a:chOff x="4719311" y="3434404"/>
                <a:chExt cx="31499" cy="26898"/>
              </a:xfrm>
            </p:grpSpPr>
            <p:sp>
              <p:nvSpPr>
                <p:cNvPr id="3987" name="Google Shape;3987;p6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0"/>
              <p:cNvGrpSpPr/>
              <p:nvPr/>
            </p:nvGrpSpPr>
            <p:grpSpPr>
              <a:xfrm>
                <a:off x="4768876" y="3401772"/>
                <a:ext cx="31499" cy="26898"/>
                <a:chOff x="4768876" y="3401772"/>
                <a:chExt cx="31499" cy="26898"/>
              </a:xfrm>
            </p:grpSpPr>
            <p:sp>
              <p:nvSpPr>
                <p:cNvPr id="3990" name="Google Shape;3990;p6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0"/>
              <p:cNvGrpSpPr/>
              <p:nvPr/>
            </p:nvGrpSpPr>
            <p:grpSpPr>
              <a:xfrm>
                <a:off x="4762214" y="3471377"/>
                <a:ext cx="26938" cy="26938"/>
                <a:chOff x="4762214" y="3471377"/>
                <a:chExt cx="26938" cy="26938"/>
              </a:xfrm>
            </p:grpSpPr>
            <p:sp>
              <p:nvSpPr>
                <p:cNvPr id="3993" name="Google Shape;3993;p6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0"/>
              <p:cNvGrpSpPr/>
              <p:nvPr/>
            </p:nvGrpSpPr>
            <p:grpSpPr>
              <a:xfrm>
                <a:off x="4790473" y="3344782"/>
                <a:ext cx="31405" cy="26898"/>
                <a:chOff x="4790473" y="3344782"/>
                <a:chExt cx="31405" cy="26898"/>
              </a:xfrm>
            </p:grpSpPr>
            <p:sp>
              <p:nvSpPr>
                <p:cNvPr id="3996" name="Google Shape;3996;p6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0"/>
              <p:cNvGrpSpPr/>
              <p:nvPr/>
            </p:nvGrpSpPr>
            <p:grpSpPr>
              <a:xfrm>
                <a:off x="4823774" y="3950733"/>
                <a:ext cx="37398" cy="32034"/>
                <a:chOff x="4823774" y="3950733"/>
                <a:chExt cx="37398" cy="32034"/>
              </a:xfrm>
            </p:grpSpPr>
            <p:sp>
              <p:nvSpPr>
                <p:cNvPr id="3999" name="Google Shape;3999;p6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0"/>
              <p:cNvGrpSpPr/>
              <p:nvPr/>
            </p:nvGrpSpPr>
            <p:grpSpPr>
              <a:xfrm>
                <a:off x="4823396" y="4110566"/>
                <a:ext cx="31405" cy="26906"/>
                <a:chOff x="4823396" y="4110566"/>
                <a:chExt cx="31405" cy="26906"/>
              </a:xfrm>
            </p:grpSpPr>
            <p:sp>
              <p:nvSpPr>
                <p:cNvPr id="4002" name="Google Shape;4002;p6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0"/>
              <p:cNvGrpSpPr/>
              <p:nvPr/>
            </p:nvGrpSpPr>
            <p:grpSpPr>
              <a:xfrm>
                <a:off x="4838332" y="3821150"/>
                <a:ext cx="31499" cy="26898"/>
                <a:chOff x="4838332" y="3821150"/>
                <a:chExt cx="31499" cy="26898"/>
              </a:xfrm>
            </p:grpSpPr>
            <p:sp>
              <p:nvSpPr>
                <p:cNvPr id="4005" name="Google Shape;4005;p6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0"/>
              <p:cNvGrpSpPr/>
              <p:nvPr/>
            </p:nvGrpSpPr>
            <p:grpSpPr>
              <a:xfrm>
                <a:off x="4661275" y="3815007"/>
                <a:ext cx="36824" cy="31523"/>
                <a:chOff x="4661275" y="3815007"/>
                <a:chExt cx="36824" cy="31523"/>
              </a:xfrm>
            </p:grpSpPr>
            <p:sp>
              <p:nvSpPr>
                <p:cNvPr id="4008" name="Google Shape;4008;p6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0"/>
              <p:cNvGrpSpPr/>
              <p:nvPr/>
            </p:nvGrpSpPr>
            <p:grpSpPr>
              <a:xfrm>
                <a:off x="4558998" y="3851037"/>
                <a:ext cx="33591" cy="28699"/>
                <a:chOff x="4558998" y="3851037"/>
                <a:chExt cx="33591" cy="28699"/>
              </a:xfrm>
            </p:grpSpPr>
            <p:sp>
              <p:nvSpPr>
                <p:cNvPr id="4011" name="Google Shape;4011;p6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0"/>
              <p:cNvGrpSpPr/>
              <p:nvPr/>
            </p:nvGrpSpPr>
            <p:grpSpPr>
              <a:xfrm>
                <a:off x="4696762" y="3638587"/>
                <a:ext cx="33591" cy="28794"/>
                <a:chOff x="4696762" y="3638587"/>
                <a:chExt cx="33591" cy="28794"/>
              </a:xfrm>
            </p:grpSpPr>
            <p:sp>
              <p:nvSpPr>
                <p:cNvPr id="4014" name="Google Shape;4014;p6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0"/>
              <p:cNvGrpSpPr/>
              <p:nvPr/>
            </p:nvGrpSpPr>
            <p:grpSpPr>
              <a:xfrm>
                <a:off x="4929479" y="3939140"/>
                <a:ext cx="33497" cy="28692"/>
                <a:chOff x="4929479" y="3939140"/>
                <a:chExt cx="33497" cy="28692"/>
              </a:xfrm>
            </p:grpSpPr>
            <p:sp>
              <p:nvSpPr>
                <p:cNvPr id="4017" name="Google Shape;4017;p6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60"/>
              <p:cNvGrpSpPr/>
              <p:nvPr/>
            </p:nvGrpSpPr>
            <p:grpSpPr>
              <a:xfrm>
                <a:off x="4907119" y="3986039"/>
                <a:ext cx="33497" cy="28699"/>
                <a:chOff x="4907119" y="3986039"/>
                <a:chExt cx="33497" cy="28699"/>
              </a:xfrm>
            </p:grpSpPr>
            <p:sp>
              <p:nvSpPr>
                <p:cNvPr id="4020" name="Google Shape;4020;p6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60"/>
              <p:cNvGrpSpPr/>
              <p:nvPr/>
            </p:nvGrpSpPr>
            <p:grpSpPr>
              <a:xfrm>
                <a:off x="4911783" y="4048102"/>
                <a:ext cx="33591" cy="28762"/>
                <a:chOff x="4911783" y="4048102"/>
                <a:chExt cx="33591" cy="28762"/>
              </a:xfrm>
            </p:grpSpPr>
            <p:sp>
              <p:nvSpPr>
                <p:cNvPr id="4023" name="Google Shape;4023;p6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5" name="Google Shape;4025;p6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0"/>
              <p:cNvGrpSpPr/>
              <p:nvPr/>
            </p:nvGrpSpPr>
            <p:grpSpPr>
              <a:xfrm>
                <a:off x="4762623" y="3837847"/>
                <a:ext cx="42416" cy="36273"/>
                <a:chOff x="4762623" y="3837847"/>
                <a:chExt cx="42416" cy="36273"/>
              </a:xfrm>
            </p:grpSpPr>
            <p:sp>
              <p:nvSpPr>
                <p:cNvPr id="4028" name="Google Shape;4028;p6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0"/>
              <p:cNvGrpSpPr/>
              <p:nvPr/>
            </p:nvGrpSpPr>
            <p:grpSpPr>
              <a:xfrm>
                <a:off x="4746044" y="4104966"/>
                <a:ext cx="33497" cy="28699"/>
                <a:chOff x="4746044" y="4104966"/>
                <a:chExt cx="33497" cy="28699"/>
              </a:xfrm>
            </p:grpSpPr>
            <p:sp>
              <p:nvSpPr>
                <p:cNvPr id="4031" name="Google Shape;4031;p6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0"/>
              <p:cNvGrpSpPr/>
              <p:nvPr/>
            </p:nvGrpSpPr>
            <p:grpSpPr>
              <a:xfrm>
                <a:off x="4859646" y="4162554"/>
                <a:ext cx="33591" cy="28762"/>
                <a:chOff x="4859646" y="4162554"/>
                <a:chExt cx="33591" cy="28762"/>
              </a:xfrm>
            </p:grpSpPr>
            <p:sp>
              <p:nvSpPr>
                <p:cNvPr id="4034" name="Google Shape;4034;p6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4036;p60"/>
            <p:cNvGrpSpPr/>
            <p:nvPr/>
          </p:nvGrpSpPr>
          <p:grpSpPr>
            <a:xfrm>
              <a:off x="3597785" y="3274438"/>
              <a:ext cx="855610" cy="1122100"/>
              <a:chOff x="3597785" y="3274438"/>
              <a:chExt cx="855610" cy="1122100"/>
            </a:xfrm>
          </p:grpSpPr>
          <p:grpSp>
            <p:nvGrpSpPr>
              <p:cNvPr id="4037" name="Google Shape;4037;p60"/>
              <p:cNvGrpSpPr/>
              <p:nvPr/>
            </p:nvGrpSpPr>
            <p:grpSpPr>
              <a:xfrm>
                <a:off x="3617857" y="3284717"/>
                <a:ext cx="826785" cy="1099165"/>
                <a:chOff x="3617857" y="3284717"/>
                <a:chExt cx="826785" cy="1099165"/>
              </a:xfrm>
            </p:grpSpPr>
            <p:sp>
              <p:nvSpPr>
                <p:cNvPr id="4038" name="Google Shape;4038;p6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0"/>
              <p:cNvGrpSpPr/>
              <p:nvPr/>
            </p:nvGrpSpPr>
            <p:grpSpPr>
              <a:xfrm>
                <a:off x="4180904" y="4251758"/>
                <a:ext cx="37783" cy="32420"/>
                <a:chOff x="4180904" y="4251758"/>
                <a:chExt cx="37783" cy="32420"/>
              </a:xfrm>
            </p:grpSpPr>
            <p:sp>
              <p:nvSpPr>
                <p:cNvPr id="4095" name="Google Shape;4095;p6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0"/>
              <p:cNvGrpSpPr/>
              <p:nvPr/>
            </p:nvGrpSpPr>
            <p:grpSpPr>
              <a:xfrm>
                <a:off x="4201644" y="4081324"/>
                <a:ext cx="37783" cy="32364"/>
                <a:chOff x="4201644" y="4081324"/>
                <a:chExt cx="37783" cy="32364"/>
              </a:xfrm>
            </p:grpSpPr>
            <p:sp>
              <p:nvSpPr>
                <p:cNvPr id="4098" name="Google Shape;4098;p6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0"/>
              <p:cNvGrpSpPr/>
              <p:nvPr/>
            </p:nvGrpSpPr>
            <p:grpSpPr>
              <a:xfrm>
                <a:off x="4284416" y="3887428"/>
                <a:ext cx="37783" cy="32451"/>
                <a:chOff x="4284416" y="3887428"/>
                <a:chExt cx="37783" cy="32451"/>
              </a:xfrm>
            </p:grpSpPr>
            <p:sp>
              <p:nvSpPr>
                <p:cNvPr id="4101" name="Google Shape;4101;p6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0"/>
              <p:cNvGrpSpPr/>
              <p:nvPr/>
            </p:nvGrpSpPr>
            <p:grpSpPr>
              <a:xfrm>
                <a:off x="4223721" y="3860404"/>
                <a:ext cx="37870" cy="32364"/>
                <a:chOff x="4223721" y="3860404"/>
                <a:chExt cx="37870" cy="32364"/>
              </a:xfrm>
            </p:grpSpPr>
            <p:sp>
              <p:nvSpPr>
                <p:cNvPr id="4104" name="Google Shape;4104;p6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0"/>
              <p:cNvGrpSpPr/>
              <p:nvPr/>
            </p:nvGrpSpPr>
            <p:grpSpPr>
              <a:xfrm>
                <a:off x="4104889" y="3699242"/>
                <a:ext cx="37776" cy="32357"/>
                <a:chOff x="4104889" y="3699242"/>
                <a:chExt cx="37776" cy="32357"/>
              </a:xfrm>
            </p:grpSpPr>
            <p:sp>
              <p:nvSpPr>
                <p:cNvPr id="4107" name="Google Shape;4107;p6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0"/>
              <p:cNvGrpSpPr/>
              <p:nvPr/>
            </p:nvGrpSpPr>
            <p:grpSpPr>
              <a:xfrm>
                <a:off x="4143608" y="3475121"/>
                <a:ext cx="37878" cy="32420"/>
                <a:chOff x="4143608" y="3475121"/>
                <a:chExt cx="37878" cy="32420"/>
              </a:xfrm>
            </p:grpSpPr>
            <p:sp>
              <p:nvSpPr>
                <p:cNvPr id="4110" name="Google Shape;4110;p6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0"/>
              <p:cNvGrpSpPr/>
              <p:nvPr/>
            </p:nvGrpSpPr>
            <p:grpSpPr>
              <a:xfrm>
                <a:off x="4217248" y="3570893"/>
                <a:ext cx="37776" cy="32364"/>
                <a:chOff x="4217248" y="3570893"/>
                <a:chExt cx="37776" cy="32364"/>
              </a:xfrm>
            </p:grpSpPr>
            <p:sp>
              <p:nvSpPr>
                <p:cNvPr id="4113" name="Google Shape;4113;p6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60"/>
              <p:cNvGrpSpPr/>
              <p:nvPr/>
            </p:nvGrpSpPr>
            <p:grpSpPr>
              <a:xfrm>
                <a:off x="4255307" y="3431612"/>
                <a:ext cx="37776" cy="32451"/>
                <a:chOff x="4255307" y="3431612"/>
                <a:chExt cx="37776" cy="32451"/>
              </a:xfrm>
            </p:grpSpPr>
            <p:sp>
              <p:nvSpPr>
                <p:cNvPr id="4116" name="Google Shape;4116;p6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60"/>
              <p:cNvGrpSpPr/>
              <p:nvPr/>
            </p:nvGrpSpPr>
            <p:grpSpPr>
              <a:xfrm>
                <a:off x="3853052" y="3577398"/>
                <a:ext cx="37776" cy="32420"/>
                <a:chOff x="3853052" y="3577398"/>
                <a:chExt cx="37776" cy="32420"/>
              </a:xfrm>
            </p:grpSpPr>
            <p:sp>
              <p:nvSpPr>
                <p:cNvPr id="4119" name="Google Shape;4119;p6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60"/>
              <p:cNvGrpSpPr/>
              <p:nvPr/>
            </p:nvGrpSpPr>
            <p:grpSpPr>
              <a:xfrm>
                <a:off x="4039908" y="3412107"/>
                <a:ext cx="37776" cy="32357"/>
                <a:chOff x="4039908" y="3412107"/>
                <a:chExt cx="37776" cy="32357"/>
              </a:xfrm>
            </p:grpSpPr>
            <p:sp>
              <p:nvSpPr>
                <p:cNvPr id="4122" name="Google Shape;4122;p6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0"/>
              <p:cNvGrpSpPr/>
              <p:nvPr/>
            </p:nvGrpSpPr>
            <p:grpSpPr>
              <a:xfrm>
                <a:off x="4017360" y="3342061"/>
                <a:ext cx="37870" cy="32380"/>
                <a:chOff x="4017360" y="3342061"/>
                <a:chExt cx="37870" cy="32380"/>
              </a:xfrm>
            </p:grpSpPr>
            <p:sp>
              <p:nvSpPr>
                <p:cNvPr id="4125" name="Google Shape;4125;p6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60"/>
              <p:cNvGrpSpPr/>
              <p:nvPr/>
            </p:nvGrpSpPr>
            <p:grpSpPr>
              <a:xfrm>
                <a:off x="3750870" y="3418650"/>
                <a:ext cx="37776" cy="32380"/>
                <a:chOff x="3750870" y="3418650"/>
                <a:chExt cx="37776" cy="32380"/>
              </a:xfrm>
            </p:grpSpPr>
            <p:sp>
              <p:nvSpPr>
                <p:cNvPr id="4130" name="Google Shape;4130;p6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0"/>
              <p:cNvGrpSpPr/>
              <p:nvPr/>
            </p:nvGrpSpPr>
            <p:grpSpPr>
              <a:xfrm>
                <a:off x="3632509" y="3274438"/>
                <a:ext cx="37783" cy="32357"/>
                <a:chOff x="3632509" y="3274438"/>
                <a:chExt cx="37783" cy="32357"/>
              </a:xfrm>
            </p:grpSpPr>
            <p:sp>
              <p:nvSpPr>
                <p:cNvPr id="4133" name="Google Shape;4133;p6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0"/>
              <p:cNvGrpSpPr/>
              <p:nvPr/>
            </p:nvGrpSpPr>
            <p:grpSpPr>
              <a:xfrm>
                <a:off x="3906424" y="3297561"/>
                <a:ext cx="37776" cy="32451"/>
                <a:chOff x="3906424" y="3297561"/>
                <a:chExt cx="37776" cy="32451"/>
              </a:xfrm>
            </p:grpSpPr>
            <p:sp>
              <p:nvSpPr>
                <p:cNvPr id="4136" name="Google Shape;4136;p6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0"/>
              <p:cNvGrpSpPr/>
              <p:nvPr/>
            </p:nvGrpSpPr>
            <p:grpSpPr>
              <a:xfrm>
                <a:off x="3866084" y="3412107"/>
                <a:ext cx="37776" cy="32357"/>
                <a:chOff x="3866084" y="3412107"/>
                <a:chExt cx="37776" cy="32357"/>
              </a:xfrm>
            </p:grpSpPr>
            <p:sp>
              <p:nvSpPr>
                <p:cNvPr id="4139" name="Google Shape;4139;p6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0"/>
              <p:cNvGrpSpPr/>
              <p:nvPr/>
            </p:nvGrpSpPr>
            <p:grpSpPr>
              <a:xfrm>
                <a:off x="4023919" y="3766409"/>
                <a:ext cx="37783" cy="32357"/>
                <a:chOff x="4023919" y="3766409"/>
                <a:chExt cx="37783" cy="32357"/>
              </a:xfrm>
            </p:grpSpPr>
            <p:sp>
              <p:nvSpPr>
                <p:cNvPr id="4142" name="Google Shape;4142;p6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0"/>
              <p:cNvGrpSpPr/>
              <p:nvPr/>
            </p:nvGrpSpPr>
            <p:grpSpPr>
              <a:xfrm>
                <a:off x="3973882" y="3779449"/>
                <a:ext cx="37776" cy="32357"/>
                <a:chOff x="3973882" y="3779449"/>
                <a:chExt cx="37776" cy="32357"/>
              </a:xfrm>
            </p:grpSpPr>
            <p:sp>
              <p:nvSpPr>
                <p:cNvPr id="4145" name="Google Shape;4145;p6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0"/>
              <p:cNvGrpSpPr/>
              <p:nvPr/>
            </p:nvGrpSpPr>
            <p:grpSpPr>
              <a:xfrm>
                <a:off x="4073398" y="3838028"/>
                <a:ext cx="37776" cy="32380"/>
                <a:chOff x="4073398" y="3838028"/>
                <a:chExt cx="37776" cy="32380"/>
              </a:xfrm>
            </p:grpSpPr>
            <p:sp>
              <p:nvSpPr>
                <p:cNvPr id="4148" name="Google Shape;4148;p6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0"/>
              <p:cNvGrpSpPr/>
              <p:nvPr/>
            </p:nvGrpSpPr>
            <p:grpSpPr>
              <a:xfrm>
                <a:off x="4342672" y="4144496"/>
                <a:ext cx="37752" cy="32364"/>
                <a:chOff x="4342672" y="4144496"/>
                <a:chExt cx="37752" cy="32364"/>
              </a:xfrm>
            </p:grpSpPr>
            <p:sp>
              <p:nvSpPr>
                <p:cNvPr id="4151" name="Google Shape;4151;p6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0"/>
              <p:cNvGrpSpPr/>
              <p:nvPr/>
            </p:nvGrpSpPr>
            <p:grpSpPr>
              <a:xfrm>
                <a:off x="4406386" y="4056872"/>
                <a:ext cx="37783" cy="32364"/>
                <a:chOff x="4406386" y="4056872"/>
                <a:chExt cx="37783" cy="32364"/>
              </a:xfrm>
            </p:grpSpPr>
            <p:sp>
              <p:nvSpPr>
                <p:cNvPr id="4154" name="Google Shape;4154;p6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0"/>
              <p:cNvGrpSpPr/>
              <p:nvPr/>
            </p:nvGrpSpPr>
            <p:grpSpPr>
              <a:xfrm>
                <a:off x="4284416" y="4245254"/>
                <a:ext cx="37783" cy="32357"/>
                <a:chOff x="4284416" y="4245254"/>
                <a:chExt cx="37783" cy="32357"/>
              </a:xfrm>
            </p:grpSpPr>
            <p:sp>
              <p:nvSpPr>
                <p:cNvPr id="4157" name="Google Shape;4157;p6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0"/>
              <p:cNvGrpSpPr/>
              <p:nvPr/>
            </p:nvGrpSpPr>
            <p:grpSpPr>
              <a:xfrm>
                <a:off x="4219057" y="4331258"/>
                <a:ext cx="37776" cy="32364"/>
                <a:chOff x="4219057" y="4331258"/>
                <a:chExt cx="37776" cy="32364"/>
              </a:xfrm>
            </p:grpSpPr>
            <p:sp>
              <p:nvSpPr>
                <p:cNvPr id="4160" name="Google Shape;4160;p6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0"/>
              <p:cNvGrpSpPr/>
              <p:nvPr/>
            </p:nvGrpSpPr>
            <p:grpSpPr>
              <a:xfrm>
                <a:off x="4204122" y="4141688"/>
                <a:ext cx="33497" cy="28699"/>
                <a:chOff x="4204122" y="4141688"/>
                <a:chExt cx="33497" cy="28699"/>
              </a:xfrm>
            </p:grpSpPr>
            <p:sp>
              <p:nvSpPr>
                <p:cNvPr id="4163" name="Google Shape;4163;p6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0"/>
              <p:cNvGrpSpPr/>
              <p:nvPr/>
            </p:nvGrpSpPr>
            <p:grpSpPr>
              <a:xfrm>
                <a:off x="4301546" y="4003869"/>
                <a:ext cx="38916" cy="33324"/>
                <a:chOff x="4301546" y="4003869"/>
                <a:chExt cx="38916" cy="33324"/>
              </a:xfrm>
            </p:grpSpPr>
            <p:sp>
              <p:nvSpPr>
                <p:cNvPr id="4166" name="Google Shape;4166;p6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0"/>
              <p:cNvGrpSpPr/>
              <p:nvPr/>
            </p:nvGrpSpPr>
            <p:grpSpPr>
              <a:xfrm>
                <a:off x="4210681" y="3924669"/>
                <a:ext cx="36549" cy="31366"/>
                <a:chOff x="4210681" y="3924669"/>
                <a:chExt cx="36549" cy="31366"/>
              </a:xfrm>
            </p:grpSpPr>
            <p:sp>
              <p:nvSpPr>
                <p:cNvPr id="4169" name="Google Shape;4169;p6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0"/>
              <p:cNvGrpSpPr/>
              <p:nvPr/>
            </p:nvGrpSpPr>
            <p:grpSpPr>
              <a:xfrm>
                <a:off x="3987771" y="3628874"/>
                <a:ext cx="31499" cy="26993"/>
                <a:chOff x="3987771" y="3628874"/>
                <a:chExt cx="31499" cy="26993"/>
              </a:xfrm>
            </p:grpSpPr>
            <p:sp>
              <p:nvSpPr>
                <p:cNvPr id="4172" name="Google Shape;4172;p6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0"/>
              <p:cNvGrpSpPr/>
              <p:nvPr/>
            </p:nvGrpSpPr>
            <p:grpSpPr>
              <a:xfrm>
                <a:off x="4087382" y="3775674"/>
                <a:ext cx="31405" cy="26898"/>
                <a:chOff x="4087382" y="3775674"/>
                <a:chExt cx="31405" cy="26898"/>
              </a:xfrm>
            </p:grpSpPr>
            <p:sp>
              <p:nvSpPr>
                <p:cNvPr id="4175" name="Google Shape;4175;p6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0"/>
              <p:cNvGrpSpPr/>
              <p:nvPr/>
            </p:nvGrpSpPr>
            <p:grpSpPr>
              <a:xfrm>
                <a:off x="4118873" y="3856637"/>
                <a:ext cx="31405" cy="26906"/>
                <a:chOff x="4118873" y="3856637"/>
                <a:chExt cx="31405" cy="26906"/>
              </a:xfrm>
            </p:grpSpPr>
            <p:sp>
              <p:nvSpPr>
                <p:cNvPr id="4178" name="Google Shape;4178;p6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0"/>
              <p:cNvGrpSpPr/>
              <p:nvPr/>
            </p:nvGrpSpPr>
            <p:grpSpPr>
              <a:xfrm>
                <a:off x="4168541" y="3639523"/>
                <a:ext cx="31499" cy="26906"/>
                <a:chOff x="4168541" y="3639523"/>
                <a:chExt cx="31499" cy="26906"/>
              </a:xfrm>
            </p:grpSpPr>
            <p:sp>
              <p:nvSpPr>
                <p:cNvPr id="4181" name="Google Shape;4181;p6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0"/>
              <p:cNvGrpSpPr/>
              <p:nvPr/>
            </p:nvGrpSpPr>
            <p:grpSpPr>
              <a:xfrm>
                <a:off x="3965789" y="3393545"/>
                <a:ext cx="31405" cy="26945"/>
                <a:chOff x="3965789" y="3393545"/>
                <a:chExt cx="31405" cy="26945"/>
              </a:xfrm>
            </p:grpSpPr>
            <p:sp>
              <p:nvSpPr>
                <p:cNvPr id="4184" name="Google Shape;4184;p6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0"/>
              <p:cNvGrpSpPr/>
              <p:nvPr/>
            </p:nvGrpSpPr>
            <p:grpSpPr>
              <a:xfrm>
                <a:off x="3925166" y="3491008"/>
                <a:ext cx="31405" cy="27001"/>
                <a:chOff x="3925166" y="3491008"/>
                <a:chExt cx="31405" cy="27001"/>
              </a:xfrm>
            </p:grpSpPr>
            <p:sp>
              <p:nvSpPr>
                <p:cNvPr id="4187" name="Google Shape;4187;p6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0"/>
              <p:cNvGrpSpPr/>
              <p:nvPr/>
            </p:nvGrpSpPr>
            <p:grpSpPr>
              <a:xfrm>
                <a:off x="3682845" y="3340976"/>
                <a:ext cx="31397" cy="26898"/>
                <a:chOff x="3682845" y="3340976"/>
                <a:chExt cx="31397" cy="26898"/>
              </a:xfrm>
            </p:grpSpPr>
            <p:sp>
              <p:nvSpPr>
                <p:cNvPr id="4190" name="Google Shape;4190;p6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0"/>
              <p:cNvGrpSpPr/>
              <p:nvPr/>
            </p:nvGrpSpPr>
            <p:grpSpPr>
              <a:xfrm>
                <a:off x="3795393" y="3353725"/>
                <a:ext cx="31499" cy="26993"/>
                <a:chOff x="3795393" y="3353725"/>
                <a:chExt cx="31499" cy="26993"/>
              </a:xfrm>
            </p:grpSpPr>
            <p:sp>
              <p:nvSpPr>
                <p:cNvPr id="4193" name="Google Shape;4193;p6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0"/>
              <p:cNvGrpSpPr/>
              <p:nvPr/>
            </p:nvGrpSpPr>
            <p:grpSpPr>
              <a:xfrm>
                <a:off x="4176909" y="4363221"/>
                <a:ext cx="38924" cy="33316"/>
                <a:chOff x="4176909" y="4363221"/>
                <a:chExt cx="38924" cy="33316"/>
              </a:xfrm>
            </p:grpSpPr>
            <p:sp>
              <p:nvSpPr>
                <p:cNvPr id="4196" name="Google Shape;4196;p6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60"/>
              <p:cNvGrpSpPr/>
              <p:nvPr/>
            </p:nvGrpSpPr>
            <p:grpSpPr>
              <a:xfrm>
                <a:off x="4226191" y="4007660"/>
                <a:ext cx="33560" cy="28770"/>
                <a:chOff x="4226191" y="4007660"/>
                <a:chExt cx="33560" cy="28770"/>
              </a:xfrm>
            </p:grpSpPr>
            <p:sp>
              <p:nvSpPr>
                <p:cNvPr id="4199" name="Google Shape;4199;p6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0"/>
              <p:cNvGrpSpPr/>
              <p:nvPr/>
            </p:nvGrpSpPr>
            <p:grpSpPr>
              <a:xfrm>
                <a:off x="3597785" y="3377045"/>
                <a:ext cx="33591" cy="28699"/>
                <a:chOff x="3597785" y="3377045"/>
                <a:chExt cx="33591" cy="28699"/>
              </a:xfrm>
            </p:grpSpPr>
            <p:sp>
              <p:nvSpPr>
                <p:cNvPr id="4202" name="Google Shape;4202;p6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0"/>
              <p:cNvGrpSpPr/>
              <p:nvPr/>
            </p:nvGrpSpPr>
            <p:grpSpPr>
              <a:xfrm>
                <a:off x="3887870" y="3669796"/>
                <a:ext cx="33591" cy="28692"/>
                <a:chOff x="3887870" y="3669796"/>
                <a:chExt cx="33591" cy="28692"/>
              </a:xfrm>
            </p:grpSpPr>
            <p:sp>
              <p:nvSpPr>
                <p:cNvPr id="4205" name="Google Shape;4205;p6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0"/>
              <p:cNvGrpSpPr/>
              <p:nvPr/>
            </p:nvGrpSpPr>
            <p:grpSpPr>
              <a:xfrm>
                <a:off x="3818320" y="3481625"/>
                <a:ext cx="33497" cy="28770"/>
                <a:chOff x="3818320" y="3481625"/>
                <a:chExt cx="33497" cy="28770"/>
              </a:xfrm>
            </p:grpSpPr>
            <p:sp>
              <p:nvSpPr>
                <p:cNvPr id="4208" name="Google Shape;4208;p6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0"/>
              <p:cNvGrpSpPr/>
              <p:nvPr/>
            </p:nvGrpSpPr>
            <p:grpSpPr>
              <a:xfrm>
                <a:off x="4278139" y="4120948"/>
                <a:ext cx="37492" cy="32129"/>
                <a:chOff x="4278139" y="4120948"/>
                <a:chExt cx="37492" cy="32129"/>
              </a:xfrm>
            </p:grpSpPr>
            <p:sp>
              <p:nvSpPr>
                <p:cNvPr id="4211" name="Google Shape;4211;p6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0"/>
              <p:cNvGrpSpPr/>
              <p:nvPr/>
            </p:nvGrpSpPr>
            <p:grpSpPr>
              <a:xfrm>
                <a:off x="4419898" y="3977388"/>
                <a:ext cx="33497" cy="28692"/>
                <a:chOff x="4419898" y="3977388"/>
                <a:chExt cx="33497" cy="28692"/>
              </a:xfrm>
            </p:grpSpPr>
            <p:sp>
              <p:nvSpPr>
                <p:cNvPr id="4214" name="Google Shape;4214;p6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0"/>
              <p:cNvGrpSpPr/>
              <p:nvPr/>
            </p:nvGrpSpPr>
            <p:grpSpPr>
              <a:xfrm>
                <a:off x="4158930" y="4034684"/>
                <a:ext cx="33497" cy="28762"/>
                <a:chOff x="4158930" y="4034684"/>
                <a:chExt cx="33497" cy="28762"/>
              </a:xfrm>
            </p:grpSpPr>
            <p:sp>
              <p:nvSpPr>
                <p:cNvPr id="4217" name="Google Shape;4217;p6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0"/>
              <p:cNvGrpSpPr/>
              <p:nvPr/>
            </p:nvGrpSpPr>
            <p:grpSpPr>
              <a:xfrm>
                <a:off x="4134949" y="3957049"/>
                <a:ext cx="33497" cy="28770"/>
                <a:chOff x="4134949" y="3957049"/>
                <a:chExt cx="33497" cy="28770"/>
              </a:xfrm>
            </p:grpSpPr>
            <p:sp>
              <p:nvSpPr>
                <p:cNvPr id="4220" name="Google Shape;4220;p6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60"/>
              <p:cNvGrpSpPr/>
              <p:nvPr/>
            </p:nvGrpSpPr>
            <p:grpSpPr>
              <a:xfrm>
                <a:off x="4193653" y="4184403"/>
                <a:ext cx="43580" cy="37264"/>
                <a:chOff x="4193653" y="4184403"/>
                <a:chExt cx="43580" cy="37264"/>
              </a:xfrm>
            </p:grpSpPr>
            <p:sp>
              <p:nvSpPr>
                <p:cNvPr id="4223" name="Google Shape;4223;p6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0"/>
              <p:cNvGrpSpPr/>
              <p:nvPr/>
            </p:nvGrpSpPr>
            <p:grpSpPr>
              <a:xfrm>
                <a:off x="4343600" y="3943844"/>
                <a:ext cx="43580" cy="37312"/>
                <a:chOff x="4343600" y="3943844"/>
                <a:chExt cx="43580" cy="37312"/>
              </a:xfrm>
            </p:grpSpPr>
            <p:sp>
              <p:nvSpPr>
                <p:cNvPr id="4226" name="Google Shape;4226;p6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0"/>
              <p:cNvGrpSpPr/>
              <p:nvPr/>
            </p:nvGrpSpPr>
            <p:grpSpPr>
              <a:xfrm>
                <a:off x="4172339" y="3381693"/>
                <a:ext cx="31499" cy="27001"/>
                <a:chOff x="4172339" y="3381693"/>
                <a:chExt cx="31499" cy="27001"/>
              </a:xfrm>
            </p:grpSpPr>
            <p:sp>
              <p:nvSpPr>
                <p:cNvPr id="4229" name="Google Shape;4229;p6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4"/>
        <p:cNvGrpSpPr/>
        <p:nvPr/>
      </p:nvGrpSpPr>
      <p:grpSpPr>
        <a:xfrm>
          <a:off x="0" y="0"/>
          <a:ext cx="0" cy="0"/>
          <a:chOff x="0" y="0"/>
          <a:chExt cx="0" cy="0"/>
        </a:xfrm>
      </p:grpSpPr>
      <p:grpSp>
        <p:nvGrpSpPr>
          <p:cNvPr id="4235" name="Google Shape;4235;p61"/>
          <p:cNvGrpSpPr/>
          <p:nvPr/>
        </p:nvGrpSpPr>
        <p:grpSpPr>
          <a:xfrm>
            <a:off x="729274" y="1175734"/>
            <a:ext cx="2507799" cy="206239"/>
            <a:chOff x="106648" y="895722"/>
            <a:chExt cx="4481413" cy="374300"/>
          </a:xfrm>
        </p:grpSpPr>
        <p:grpSp>
          <p:nvGrpSpPr>
            <p:cNvPr id="4236" name="Google Shape;4236;p61"/>
            <p:cNvGrpSpPr/>
            <p:nvPr/>
          </p:nvGrpSpPr>
          <p:grpSpPr>
            <a:xfrm>
              <a:off x="2233276" y="895722"/>
              <a:ext cx="1082667" cy="223591"/>
              <a:chOff x="4808316" y="2800065"/>
              <a:chExt cx="1999386" cy="412910"/>
            </a:xfrm>
          </p:grpSpPr>
          <p:sp>
            <p:nvSpPr>
              <p:cNvPr id="4237" name="Google Shape;4237;p6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61"/>
              <p:cNvGrpSpPr/>
              <p:nvPr/>
            </p:nvGrpSpPr>
            <p:grpSpPr>
              <a:xfrm>
                <a:off x="4808316" y="2800065"/>
                <a:ext cx="92400" cy="411825"/>
                <a:chOff x="845575" y="2563700"/>
                <a:chExt cx="92400" cy="411825"/>
              </a:xfrm>
            </p:grpSpPr>
            <p:cxnSp>
              <p:nvCxnSpPr>
                <p:cNvPr id="4239" name="Google Shape;4239;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40" name="Google Shape;4240;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1" name="Google Shape;4241;p61"/>
            <p:cNvGrpSpPr/>
            <p:nvPr/>
          </p:nvGrpSpPr>
          <p:grpSpPr>
            <a:xfrm>
              <a:off x="106648" y="895722"/>
              <a:ext cx="1088401" cy="223591"/>
              <a:chOff x="881025" y="2800065"/>
              <a:chExt cx="2009975" cy="412910"/>
            </a:xfrm>
          </p:grpSpPr>
          <p:sp>
            <p:nvSpPr>
              <p:cNvPr id="4242" name="Google Shape;4242;p6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3" name="Google Shape;4243;p61"/>
              <p:cNvGrpSpPr/>
              <p:nvPr/>
            </p:nvGrpSpPr>
            <p:grpSpPr>
              <a:xfrm>
                <a:off x="881025" y="2800065"/>
                <a:ext cx="92400" cy="411825"/>
                <a:chOff x="845575" y="2563700"/>
                <a:chExt cx="92400" cy="411825"/>
              </a:xfrm>
            </p:grpSpPr>
            <p:cxnSp>
              <p:nvCxnSpPr>
                <p:cNvPr id="4244" name="Google Shape;4244;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45" name="Google Shape;4245;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1"/>
            <p:cNvGrpSpPr/>
            <p:nvPr/>
          </p:nvGrpSpPr>
          <p:grpSpPr>
            <a:xfrm>
              <a:off x="1172346" y="1047018"/>
              <a:ext cx="1083151" cy="223003"/>
              <a:chOff x="2849073" y="3079467"/>
              <a:chExt cx="2000279" cy="411825"/>
            </a:xfrm>
          </p:grpSpPr>
          <p:sp>
            <p:nvSpPr>
              <p:cNvPr id="4247" name="Google Shape;4247;p6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1"/>
              <p:cNvGrpSpPr/>
              <p:nvPr/>
            </p:nvGrpSpPr>
            <p:grpSpPr>
              <a:xfrm rot="10800000">
                <a:off x="2849073" y="3079467"/>
                <a:ext cx="92400" cy="411825"/>
                <a:chOff x="2070100" y="2563700"/>
                <a:chExt cx="92400" cy="411825"/>
              </a:xfrm>
            </p:grpSpPr>
            <p:cxnSp>
              <p:nvCxnSpPr>
                <p:cNvPr id="4249" name="Google Shape;4249;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50" name="Google Shape;4250;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1"/>
            <p:cNvGrpSpPr/>
            <p:nvPr/>
          </p:nvGrpSpPr>
          <p:grpSpPr>
            <a:xfrm>
              <a:off x="3290132" y="1047018"/>
              <a:ext cx="1297929" cy="223003"/>
              <a:chOff x="6760035" y="3079467"/>
              <a:chExt cx="2396914" cy="411825"/>
            </a:xfrm>
          </p:grpSpPr>
          <p:sp>
            <p:nvSpPr>
              <p:cNvPr id="4252" name="Google Shape;4252;p6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1"/>
              <p:cNvGrpSpPr/>
              <p:nvPr/>
            </p:nvGrpSpPr>
            <p:grpSpPr>
              <a:xfrm rot="10800000">
                <a:off x="6760035" y="3079467"/>
                <a:ext cx="92400" cy="411825"/>
                <a:chOff x="2070100" y="2563700"/>
                <a:chExt cx="92400" cy="411825"/>
              </a:xfrm>
            </p:grpSpPr>
            <p:cxnSp>
              <p:nvCxnSpPr>
                <p:cNvPr id="4254" name="Google Shape;4254;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55" name="Google Shape;4255;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56" name="Google Shape;4256;p61"/>
          <p:cNvGrpSpPr/>
          <p:nvPr/>
        </p:nvGrpSpPr>
        <p:grpSpPr>
          <a:xfrm>
            <a:off x="2147036" y="3575105"/>
            <a:ext cx="1086701" cy="799429"/>
            <a:chOff x="2183288" y="3555572"/>
            <a:chExt cx="1136241" cy="835873"/>
          </a:xfrm>
        </p:grpSpPr>
        <p:sp>
          <p:nvSpPr>
            <p:cNvPr id="4257" name="Google Shape;4257;p6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1"/>
            <p:cNvGrpSpPr/>
            <p:nvPr/>
          </p:nvGrpSpPr>
          <p:grpSpPr>
            <a:xfrm>
              <a:off x="2205895" y="3637269"/>
              <a:ext cx="1089848" cy="724993"/>
              <a:chOff x="2205895" y="3637269"/>
              <a:chExt cx="1089848" cy="724993"/>
            </a:xfrm>
          </p:grpSpPr>
          <p:sp>
            <p:nvSpPr>
              <p:cNvPr id="4259" name="Google Shape;4259;p6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6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6" name="Google Shape;4266;p6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67" name="Google Shape;4267;p61"/>
            <p:cNvGrpSpPr/>
            <p:nvPr/>
          </p:nvGrpSpPr>
          <p:grpSpPr>
            <a:xfrm>
              <a:off x="3173850" y="3779426"/>
              <a:ext cx="145679" cy="70048"/>
              <a:chOff x="3173850" y="3779426"/>
              <a:chExt cx="145679" cy="70048"/>
            </a:xfrm>
          </p:grpSpPr>
          <p:cxnSp>
            <p:nvCxnSpPr>
              <p:cNvPr id="4268" name="Google Shape;4268;p6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69" name="Google Shape;4269;p6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1"/>
            <p:cNvGrpSpPr/>
            <p:nvPr/>
          </p:nvGrpSpPr>
          <p:grpSpPr>
            <a:xfrm>
              <a:off x="2183288" y="4139483"/>
              <a:ext cx="145133" cy="70048"/>
              <a:chOff x="2183288" y="4139483"/>
              <a:chExt cx="145133" cy="70048"/>
            </a:xfrm>
          </p:grpSpPr>
          <p:cxnSp>
            <p:nvCxnSpPr>
              <p:cNvPr id="4271" name="Google Shape;4271;p6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72" name="Google Shape;4272;p6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6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4" name="Google Shape;4274;p6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75" name="Google Shape;4275;p61"/>
            <p:cNvGrpSpPr/>
            <p:nvPr/>
          </p:nvGrpSpPr>
          <p:grpSpPr>
            <a:xfrm>
              <a:off x="2943836" y="4268886"/>
              <a:ext cx="60717" cy="122559"/>
              <a:chOff x="2943836" y="4268886"/>
              <a:chExt cx="60717" cy="122559"/>
            </a:xfrm>
          </p:grpSpPr>
          <p:sp>
            <p:nvSpPr>
              <p:cNvPr id="4276" name="Google Shape;4276;p6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7" name="Google Shape;4277;p6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78" name="Google Shape;4278;p61"/>
          <p:cNvGrpSpPr/>
          <p:nvPr/>
        </p:nvGrpSpPr>
        <p:grpSpPr>
          <a:xfrm>
            <a:off x="3409981" y="1496104"/>
            <a:ext cx="1675870" cy="758251"/>
            <a:chOff x="3530532" y="1496185"/>
            <a:chExt cx="1562000" cy="706730"/>
          </a:xfrm>
        </p:grpSpPr>
        <p:cxnSp>
          <p:nvCxnSpPr>
            <p:cNvPr id="4279" name="Google Shape;4279;p6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80" name="Google Shape;4280;p61"/>
            <p:cNvGrpSpPr/>
            <p:nvPr/>
          </p:nvGrpSpPr>
          <p:grpSpPr>
            <a:xfrm>
              <a:off x="3530532" y="1496185"/>
              <a:ext cx="323430" cy="463587"/>
              <a:chOff x="3530532" y="1496185"/>
              <a:chExt cx="323430" cy="463587"/>
            </a:xfrm>
          </p:grpSpPr>
          <p:grpSp>
            <p:nvGrpSpPr>
              <p:cNvPr id="4281" name="Google Shape;4281;p61"/>
              <p:cNvGrpSpPr/>
              <p:nvPr/>
            </p:nvGrpSpPr>
            <p:grpSpPr>
              <a:xfrm>
                <a:off x="3567462" y="1496185"/>
                <a:ext cx="286500" cy="361376"/>
                <a:chOff x="3567462" y="1496185"/>
                <a:chExt cx="286500" cy="361376"/>
              </a:xfrm>
            </p:grpSpPr>
            <p:cxnSp>
              <p:nvCxnSpPr>
                <p:cNvPr id="4282" name="Google Shape;4282;p6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83" name="Google Shape;4283;p6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4" name="Google Shape;4284;p6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1"/>
            <p:cNvGrpSpPr/>
            <p:nvPr/>
          </p:nvGrpSpPr>
          <p:grpSpPr>
            <a:xfrm>
              <a:off x="3891569" y="1779209"/>
              <a:ext cx="323945" cy="423706"/>
              <a:chOff x="3891569" y="1779209"/>
              <a:chExt cx="323945" cy="423706"/>
            </a:xfrm>
          </p:grpSpPr>
          <p:grpSp>
            <p:nvGrpSpPr>
              <p:cNvPr id="4286" name="Google Shape;4286;p61"/>
              <p:cNvGrpSpPr/>
              <p:nvPr/>
            </p:nvGrpSpPr>
            <p:grpSpPr>
              <a:xfrm>
                <a:off x="3929014" y="1881638"/>
                <a:ext cx="286500" cy="321278"/>
                <a:chOff x="3929014" y="1881638"/>
                <a:chExt cx="286500" cy="321278"/>
              </a:xfrm>
            </p:grpSpPr>
            <p:cxnSp>
              <p:nvCxnSpPr>
                <p:cNvPr id="4287" name="Google Shape;4287;p6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88" name="Google Shape;4288;p6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6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1"/>
            <p:cNvGrpSpPr/>
            <p:nvPr/>
          </p:nvGrpSpPr>
          <p:grpSpPr>
            <a:xfrm>
              <a:off x="4252606" y="1496185"/>
              <a:ext cx="324721" cy="463587"/>
              <a:chOff x="4252606" y="1496185"/>
              <a:chExt cx="324721" cy="463587"/>
            </a:xfrm>
          </p:grpSpPr>
          <p:grpSp>
            <p:nvGrpSpPr>
              <p:cNvPr id="4291" name="Google Shape;4291;p61"/>
              <p:cNvGrpSpPr/>
              <p:nvPr/>
            </p:nvGrpSpPr>
            <p:grpSpPr>
              <a:xfrm>
                <a:off x="4290828" y="1496185"/>
                <a:ext cx="286500" cy="361376"/>
                <a:chOff x="4290828" y="1496185"/>
                <a:chExt cx="286500" cy="361376"/>
              </a:xfrm>
            </p:grpSpPr>
            <p:cxnSp>
              <p:nvCxnSpPr>
                <p:cNvPr id="4292" name="Google Shape;4292;p6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93" name="Google Shape;4293;p6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4" name="Google Shape;4294;p6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1"/>
            <p:cNvGrpSpPr/>
            <p:nvPr/>
          </p:nvGrpSpPr>
          <p:grpSpPr>
            <a:xfrm>
              <a:off x="4613643" y="1763716"/>
              <a:ext cx="325308" cy="439200"/>
              <a:chOff x="4613643" y="1763716"/>
              <a:chExt cx="325308" cy="439200"/>
            </a:xfrm>
          </p:grpSpPr>
          <p:grpSp>
            <p:nvGrpSpPr>
              <p:cNvPr id="4296" name="Google Shape;4296;p61"/>
              <p:cNvGrpSpPr/>
              <p:nvPr/>
            </p:nvGrpSpPr>
            <p:grpSpPr>
              <a:xfrm>
                <a:off x="4652451" y="1879538"/>
                <a:ext cx="286500" cy="323378"/>
                <a:chOff x="4652451" y="1879538"/>
                <a:chExt cx="286500" cy="323378"/>
              </a:xfrm>
            </p:grpSpPr>
            <p:cxnSp>
              <p:nvCxnSpPr>
                <p:cNvPr id="4297" name="Google Shape;4297;p6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98" name="Google Shape;4298;p6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9" name="Google Shape;4299;p6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0" name="Google Shape;4300;p61"/>
          <p:cNvGrpSpPr/>
          <p:nvPr/>
        </p:nvGrpSpPr>
        <p:grpSpPr>
          <a:xfrm>
            <a:off x="3421841" y="2349730"/>
            <a:ext cx="1652173" cy="391517"/>
            <a:chOff x="3512551" y="2358270"/>
            <a:chExt cx="1597383" cy="378533"/>
          </a:xfrm>
        </p:grpSpPr>
        <p:cxnSp>
          <p:nvCxnSpPr>
            <p:cNvPr id="4301" name="Google Shape;4301;p61"/>
            <p:cNvCxnSpPr>
              <a:stCxn id="4302" idx="6"/>
              <a:endCxn id="430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04" name="Google Shape;4304;p61"/>
            <p:cNvGrpSpPr/>
            <p:nvPr/>
          </p:nvGrpSpPr>
          <p:grpSpPr>
            <a:xfrm>
              <a:off x="3512551" y="2358270"/>
              <a:ext cx="225647" cy="307714"/>
              <a:chOff x="2182679" y="2004714"/>
              <a:chExt cx="792300" cy="1080458"/>
            </a:xfrm>
          </p:grpSpPr>
          <p:cxnSp>
            <p:nvCxnSpPr>
              <p:cNvPr id="4305" name="Google Shape;4305;p61"/>
              <p:cNvCxnSpPr>
                <a:stCxn id="430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02" name="Google Shape;4302;p6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1"/>
            <p:cNvGrpSpPr/>
            <p:nvPr/>
          </p:nvGrpSpPr>
          <p:grpSpPr>
            <a:xfrm>
              <a:off x="3969644" y="2440153"/>
              <a:ext cx="225853" cy="296651"/>
              <a:chOff x="3775710" y="1729289"/>
              <a:chExt cx="136500" cy="179289"/>
            </a:xfrm>
          </p:grpSpPr>
          <p:cxnSp>
            <p:nvCxnSpPr>
              <p:cNvPr id="4308" name="Google Shape;4308;p6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09" name="Google Shape;4309;p6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1"/>
            <p:cNvGrpSpPr/>
            <p:nvPr/>
          </p:nvGrpSpPr>
          <p:grpSpPr>
            <a:xfrm>
              <a:off x="4427051" y="2358270"/>
              <a:ext cx="225647" cy="307714"/>
              <a:chOff x="5393704" y="2004714"/>
              <a:chExt cx="792300" cy="1080458"/>
            </a:xfrm>
          </p:grpSpPr>
          <p:cxnSp>
            <p:nvCxnSpPr>
              <p:cNvPr id="4312" name="Google Shape;4312;p61"/>
              <p:cNvCxnSpPr>
                <a:stCxn id="431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14" name="Google Shape;4314;p6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1"/>
            <p:cNvGrpSpPr/>
            <p:nvPr/>
          </p:nvGrpSpPr>
          <p:grpSpPr>
            <a:xfrm>
              <a:off x="4884287" y="2440252"/>
              <a:ext cx="225647" cy="296532"/>
              <a:chOff x="6999166" y="2292572"/>
              <a:chExt cx="792300" cy="1041192"/>
            </a:xfrm>
          </p:grpSpPr>
          <p:cxnSp>
            <p:nvCxnSpPr>
              <p:cNvPr id="4316" name="Google Shape;4316;p6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03" name="Google Shape;4303;p6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1"/>
          <p:cNvGrpSpPr/>
          <p:nvPr/>
        </p:nvGrpSpPr>
        <p:grpSpPr>
          <a:xfrm>
            <a:off x="6842649" y="1185930"/>
            <a:ext cx="1581844" cy="732818"/>
            <a:chOff x="634175" y="2986275"/>
            <a:chExt cx="3147949" cy="1458344"/>
          </a:xfrm>
        </p:grpSpPr>
        <p:cxnSp>
          <p:nvCxnSpPr>
            <p:cNvPr id="4319" name="Google Shape;4319;p61"/>
            <p:cNvCxnSpPr>
              <a:stCxn id="4320" idx="4"/>
              <a:endCxn id="432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22" name="Google Shape;4322;p61"/>
            <p:cNvCxnSpPr>
              <a:stCxn id="4321" idx="0"/>
              <a:endCxn id="432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24" name="Google Shape;4324;p61"/>
            <p:cNvCxnSpPr>
              <a:stCxn id="4323" idx="4"/>
              <a:endCxn id="432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26" name="Google Shape;4326;p61"/>
            <p:cNvCxnSpPr>
              <a:stCxn id="4325" idx="0"/>
              <a:endCxn id="432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27" name="Google Shape;4327;p6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23" name="Google Shape;4323;p6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20" name="Google Shape;4320;p6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25" name="Google Shape;4325;p6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21" name="Google Shape;4321;p6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28" name="Google Shape;4328;p61"/>
          <p:cNvGrpSpPr/>
          <p:nvPr/>
        </p:nvGrpSpPr>
        <p:grpSpPr>
          <a:xfrm>
            <a:off x="3410364" y="2880240"/>
            <a:ext cx="1675128" cy="313674"/>
            <a:chOff x="998425" y="1182125"/>
            <a:chExt cx="1065400" cy="199500"/>
          </a:xfrm>
        </p:grpSpPr>
        <p:sp>
          <p:nvSpPr>
            <p:cNvPr id="4329" name="Google Shape;4329;p6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1"/>
          <p:cNvGrpSpPr/>
          <p:nvPr/>
        </p:nvGrpSpPr>
        <p:grpSpPr>
          <a:xfrm>
            <a:off x="3410363" y="3836206"/>
            <a:ext cx="1675129" cy="525345"/>
            <a:chOff x="5194708" y="3484366"/>
            <a:chExt cx="3148148" cy="987304"/>
          </a:xfrm>
        </p:grpSpPr>
        <p:grpSp>
          <p:nvGrpSpPr>
            <p:cNvPr id="4335" name="Google Shape;4335;p61"/>
            <p:cNvGrpSpPr/>
            <p:nvPr/>
          </p:nvGrpSpPr>
          <p:grpSpPr>
            <a:xfrm>
              <a:off x="7531521" y="3484366"/>
              <a:ext cx="811335" cy="987304"/>
              <a:chOff x="3379425" y="1617275"/>
              <a:chExt cx="1090650" cy="1327200"/>
            </a:xfrm>
          </p:grpSpPr>
          <p:sp>
            <p:nvSpPr>
              <p:cNvPr id="4336" name="Google Shape;4336;p6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61"/>
            <p:cNvGrpSpPr/>
            <p:nvPr/>
          </p:nvGrpSpPr>
          <p:grpSpPr>
            <a:xfrm>
              <a:off x="6752546" y="3484366"/>
              <a:ext cx="811428" cy="987304"/>
              <a:chOff x="2332275" y="1617275"/>
              <a:chExt cx="1090775" cy="1327200"/>
            </a:xfrm>
          </p:grpSpPr>
          <p:sp>
            <p:nvSpPr>
              <p:cNvPr id="4340" name="Google Shape;4340;p6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61"/>
            <p:cNvGrpSpPr/>
            <p:nvPr/>
          </p:nvGrpSpPr>
          <p:grpSpPr>
            <a:xfrm>
              <a:off x="5973664" y="3484366"/>
              <a:ext cx="811335" cy="987304"/>
              <a:chOff x="1285250" y="1617275"/>
              <a:chExt cx="1090650" cy="1327200"/>
            </a:xfrm>
          </p:grpSpPr>
          <p:sp>
            <p:nvSpPr>
              <p:cNvPr id="4344" name="Google Shape;4344;p6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1"/>
            <p:cNvGrpSpPr/>
            <p:nvPr/>
          </p:nvGrpSpPr>
          <p:grpSpPr>
            <a:xfrm>
              <a:off x="5194708" y="3484366"/>
              <a:ext cx="811409" cy="987304"/>
              <a:chOff x="238125" y="1617275"/>
              <a:chExt cx="1090750" cy="1327200"/>
            </a:xfrm>
          </p:grpSpPr>
          <p:sp>
            <p:nvSpPr>
              <p:cNvPr id="4348" name="Google Shape;4348;p6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1" name="Google Shape;4351;p61"/>
          <p:cNvGrpSpPr/>
          <p:nvPr/>
        </p:nvGrpSpPr>
        <p:grpSpPr>
          <a:xfrm>
            <a:off x="6844048" y="2482095"/>
            <a:ext cx="1579046" cy="522230"/>
            <a:chOff x="6853641" y="2534077"/>
            <a:chExt cx="1515545" cy="501229"/>
          </a:xfrm>
        </p:grpSpPr>
        <p:grpSp>
          <p:nvGrpSpPr>
            <p:cNvPr id="4352" name="Google Shape;4352;p61"/>
            <p:cNvGrpSpPr/>
            <p:nvPr/>
          </p:nvGrpSpPr>
          <p:grpSpPr>
            <a:xfrm>
              <a:off x="6853641" y="2618923"/>
              <a:ext cx="1515545" cy="324556"/>
              <a:chOff x="6853641" y="2618923"/>
              <a:chExt cx="1515545" cy="324556"/>
            </a:xfrm>
          </p:grpSpPr>
          <p:sp>
            <p:nvSpPr>
              <p:cNvPr id="4353" name="Google Shape;4353;p6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6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1"/>
          <p:cNvGrpSpPr/>
          <p:nvPr/>
        </p:nvGrpSpPr>
        <p:grpSpPr>
          <a:xfrm>
            <a:off x="3438940" y="3357136"/>
            <a:ext cx="1617976" cy="346616"/>
            <a:chOff x="1808063" y="4294338"/>
            <a:chExt cx="3370782" cy="721817"/>
          </a:xfrm>
        </p:grpSpPr>
        <p:sp>
          <p:nvSpPr>
            <p:cNvPr id="4364" name="Google Shape;4364;p6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1"/>
          <p:cNvGrpSpPr/>
          <p:nvPr/>
        </p:nvGrpSpPr>
        <p:grpSpPr>
          <a:xfrm>
            <a:off x="5264936" y="4023886"/>
            <a:ext cx="1417067" cy="350605"/>
            <a:chOff x="4234950" y="2101012"/>
            <a:chExt cx="4219974" cy="1044090"/>
          </a:xfrm>
        </p:grpSpPr>
        <p:sp>
          <p:nvSpPr>
            <p:cNvPr id="4375" name="Google Shape;4375;p6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1"/>
          <p:cNvGrpSpPr/>
          <p:nvPr/>
        </p:nvGrpSpPr>
        <p:grpSpPr>
          <a:xfrm>
            <a:off x="6840408" y="2014643"/>
            <a:ext cx="1586327" cy="371557"/>
            <a:chOff x="1247650" y="2075423"/>
            <a:chExt cx="6648477" cy="1557238"/>
          </a:xfrm>
        </p:grpSpPr>
        <p:sp>
          <p:nvSpPr>
            <p:cNvPr id="4392" name="Google Shape;4392;p6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61"/>
          <p:cNvGrpSpPr/>
          <p:nvPr/>
        </p:nvGrpSpPr>
        <p:grpSpPr>
          <a:xfrm>
            <a:off x="5271678" y="1167833"/>
            <a:ext cx="1415601" cy="1648533"/>
            <a:chOff x="1839112" y="2209163"/>
            <a:chExt cx="1918159" cy="2233784"/>
          </a:xfrm>
        </p:grpSpPr>
        <p:sp>
          <p:nvSpPr>
            <p:cNvPr id="4399" name="Google Shape;4399;p6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2" name="Google Shape;4402;p61"/>
            <p:cNvCxnSpPr>
              <a:stCxn id="4399" idx="6"/>
              <a:endCxn id="440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03" name="Google Shape;4403;p61"/>
            <p:cNvCxnSpPr>
              <a:stCxn id="4400" idx="4"/>
              <a:endCxn id="440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05" name="Google Shape;4405;p61"/>
            <p:cNvCxnSpPr>
              <a:stCxn id="4404" idx="6"/>
              <a:endCxn id="440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06" name="Google Shape;4406;p61"/>
            <p:cNvCxnSpPr>
              <a:stCxn id="4401" idx="4"/>
              <a:endCxn id="440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04" name="Google Shape;4404;p6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61"/>
            <p:cNvCxnSpPr>
              <a:endCxn id="440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10" name="Google Shape;4410;p61"/>
          <p:cNvGrpSpPr/>
          <p:nvPr/>
        </p:nvGrpSpPr>
        <p:grpSpPr>
          <a:xfrm>
            <a:off x="3428944" y="1185917"/>
            <a:ext cx="1637968" cy="154942"/>
            <a:chOff x="238125" y="2506075"/>
            <a:chExt cx="7115411" cy="673075"/>
          </a:xfrm>
        </p:grpSpPr>
        <p:sp>
          <p:nvSpPr>
            <p:cNvPr id="4411" name="Google Shape;4411;p6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1"/>
          <p:cNvGrpSpPr/>
          <p:nvPr/>
        </p:nvGrpSpPr>
        <p:grpSpPr>
          <a:xfrm>
            <a:off x="1969680" y="1500635"/>
            <a:ext cx="1262932" cy="785408"/>
            <a:chOff x="548861" y="389676"/>
            <a:chExt cx="3843371" cy="2390163"/>
          </a:xfrm>
        </p:grpSpPr>
        <p:cxnSp>
          <p:nvCxnSpPr>
            <p:cNvPr id="4417" name="Google Shape;4417;p6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18" name="Google Shape;4418;p6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19" name="Google Shape;4419;p6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20" name="Google Shape;4420;p6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21" name="Google Shape;4421;p6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22" name="Google Shape;4422;p6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3" name="Google Shape;4423;p6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24" name="Google Shape;4424;p6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1"/>
          <p:cNvGrpSpPr/>
          <p:nvPr/>
        </p:nvGrpSpPr>
        <p:grpSpPr>
          <a:xfrm>
            <a:off x="757812" y="2607512"/>
            <a:ext cx="1412054" cy="633562"/>
            <a:chOff x="1187400" y="2529299"/>
            <a:chExt cx="6769193" cy="2241903"/>
          </a:xfrm>
        </p:grpSpPr>
        <p:sp>
          <p:nvSpPr>
            <p:cNvPr id="4431" name="Google Shape;4431;p6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32" name="Google Shape;4432;p6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33" name="Google Shape;4433;p6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34" name="Google Shape;4434;p6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35" name="Google Shape;4435;p6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36" name="Google Shape;4436;p6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37" name="Google Shape;4437;p6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438" name="Google Shape;4438;p61"/>
            <p:cNvCxnSpPr>
              <a:stCxn id="4431" idx="2"/>
              <a:endCxn id="443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39" name="Google Shape;4439;p61"/>
            <p:cNvCxnSpPr>
              <a:stCxn id="4433" idx="0"/>
              <a:endCxn id="443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40" name="Google Shape;4440;p61"/>
            <p:cNvCxnSpPr>
              <a:stCxn id="4433" idx="2"/>
              <a:endCxn id="443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41" name="Google Shape;4441;p61"/>
            <p:cNvCxnSpPr>
              <a:stCxn id="4434" idx="0"/>
              <a:endCxn id="443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42" name="Google Shape;4442;p61"/>
            <p:cNvCxnSpPr>
              <a:stCxn id="4432" idx="2"/>
              <a:endCxn id="443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43" name="Google Shape;4443;p61"/>
            <p:cNvCxnSpPr>
              <a:stCxn id="4436" idx="0"/>
              <a:endCxn id="443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44" name="Google Shape;4444;p61"/>
          <p:cNvGrpSpPr/>
          <p:nvPr/>
        </p:nvGrpSpPr>
        <p:grpSpPr>
          <a:xfrm>
            <a:off x="6844058" y="3100221"/>
            <a:ext cx="1579035" cy="540873"/>
            <a:chOff x="6895650" y="3126697"/>
            <a:chExt cx="1436662" cy="492105"/>
          </a:xfrm>
        </p:grpSpPr>
        <p:sp>
          <p:nvSpPr>
            <p:cNvPr id="4445" name="Google Shape;4445;p6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0" name="Google Shape;4450;p61"/>
            <p:cNvGrpSpPr/>
            <p:nvPr/>
          </p:nvGrpSpPr>
          <p:grpSpPr>
            <a:xfrm>
              <a:off x="6995957" y="3335810"/>
              <a:ext cx="1230393" cy="71754"/>
              <a:chOff x="6995957" y="3287964"/>
              <a:chExt cx="1230393" cy="71754"/>
            </a:xfrm>
          </p:grpSpPr>
          <p:sp>
            <p:nvSpPr>
              <p:cNvPr id="4451" name="Google Shape;4451;p6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61"/>
          <p:cNvGrpSpPr/>
          <p:nvPr/>
        </p:nvGrpSpPr>
        <p:grpSpPr>
          <a:xfrm>
            <a:off x="6842640" y="3736984"/>
            <a:ext cx="1581862" cy="650625"/>
            <a:chOff x="6777990" y="3710194"/>
            <a:chExt cx="1646915" cy="677382"/>
          </a:xfrm>
        </p:grpSpPr>
        <p:grpSp>
          <p:nvGrpSpPr>
            <p:cNvPr id="4457" name="Google Shape;4457;p61"/>
            <p:cNvGrpSpPr/>
            <p:nvPr/>
          </p:nvGrpSpPr>
          <p:grpSpPr>
            <a:xfrm>
              <a:off x="6777990" y="3874492"/>
              <a:ext cx="411129" cy="513083"/>
              <a:chOff x="6777990" y="3874492"/>
              <a:chExt cx="411129" cy="513083"/>
            </a:xfrm>
          </p:grpSpPr>
          <p:cxnSp>
            <p:nvCxnSpPr>
              <p:cNvPr id="4458" name="Google Shape;4458;p6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59" name="Google Shape;4459;p6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1"/>
            <p:cNvGrpSpPr/>
            <p:nvPr/>
          </p:nvGrpSpPr>
          <p:grpSpPr>
            <a:xfrm>
              <a:off x="7188425" y="3710194"/>
              <a:ext cx="411123" cy="520535"/>
              <a:chOff x="7188425" y="3710194"/>
              <a:chExt cx="411123" cy="520535"/>
            </a:xfrm>
          </p:grpSpPr>
          <p:cxnSp>
            <p:nvCxnSpPr>
              <p:cNvPr id="4461" name="Google Shape;4461;p6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62" name="Google Shape;4462;p6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1"/>
            <p:cNvGrpSpPr/>
            <p:nvPr/>
          </p:nvGrpSpPr>
          <p:grpSpPr>
            <a:xfrm>
              <a:off x="7603341" y="3874492"/>
              <a:ext cx="411474" cy="513083"/>
              <a:chOff x="7603341" y="3874492"/>
              <a:chExt cx="411474" cy="513083"/>
            </a:xfrm>
          </p:grpSpPr>
          <p:cxnSp>
            <p:nvCxnSpPr>
              <p:cNvPr id="4464" name="Google Shape;4464;p6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65" name="Google Shape;4465;p6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1"/>
            <p:cNvGrpSpPr/>
            <p:nvPr/>
          </p:nvGrpSpPr>
          <p:grpSpPr>
            <a:xfrm>
              <a:off x="8013776" y="3722847"/>
              <a:ext cx="411129" cy="507881"/>
              <a:chOff x="8013776" y="3722847"/>
              <a:chExt cx="411129" cy="507881"/>
            </a:xfrm>
          </p:grpSpPr>
          <p:cxnSp>
            <p:nvCxnSpPr>
              <p:cNvPr id="4467" name="Google Shape;4467;p6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68" name="Google Shape;4468;p6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61"/>
          <p:cNvGrpSpPr/>
          <p:nvPr/>
        </p:nvGrpSpPr>
        <p:grpSpPr>
          <a:xfrm>
            <a:off x="5262155" y="2909824"/>
            <a:ext cx="1421889" cy="1020603"/>
            <a:chOff x="5190863" y="2824811"/>
            <a:chExt cx="1544860" cy="1108869"/>
          </a:xfrm>
        </p:grpSpPr>
        <p:grpSp>
          <p:nvGrpSpPr>
            <p:cNvPr id="4470" name="Google Shape;4470;p61"/>
            <p:cNvGrpSpPr/>
            <p:nvPr/>
          </p:nvGrpSpPr>
          <p:grpSpPr>
            <a:xfrm>
              <a:off x="5938695" y="3176919"/>
              <a:ext cx="685761" cy="404739"/>
              <a:chOff x="5938695" y="3176919"/>
              <a:chExt cx="685761" cy="404739"/>
            </a:xfrm>
          </p:grpSpPr>
          <p:grpSp>
            <p:nvGrpSpPr>
              <p:cNvPr id="4471" name="Google Shape;4471;p61"/>
              <p:cNvGrpSpPr/>
              <p:nvPr/>
            </p:nvGrpSpPr>
            <p:grpSpPr>
              <a:xfrm>
                <a:off x="5938695" y="3176919"/>
                <a:ext cx="685761" cy="404739"/>
                <a:chOff x="5938695" y="3176919"/>
                <a:chExt cx="685761" cy="404739"/>
              </a:xfrm>
            </p:grpSpPr>
            <p:sp>
              <p:nvSpPr>
                <p:cNvPr id="4472" name="Google Shape;4472;p6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6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1"/>
            <p:cNvGrpSpPr/>
            <p:nvPr/>
          </p:nvGrpSpPr>
          <p:grpSpPr>
            <a:xfrm>
              <a:off x="5305233" y="3176835"/>
              <a:ext cx="685971" cy="404655"/>
              <a:chOff x="5305233" y="3176835"/>
              <a:chExt cx="685971" cy="404655"/>
            </a:xfrm>
          </p:grpSpPr>
          <p:grpSp>
            <p:nvGrpSpPr>
              <p:cNvPr id="4476" name="Google Shape;4476;p61"/>
              <p:cNvGrpSpPr/>
              <p:nvPr/>
            </p:nvGrpSpPr>
            <p:grpSpPr>
              <a:xfrm>
                <a:off x="5305233" y="3176835"/>
                <a:ext cx="685971" cy="404655"/>
                <a:chOff x="5305233" y="3176835"/>
                <a:chExt cx="685971" cy="404655"/>
              </a:xfrm>
            </p:grpSpPr>
            <p:sp>
              <p:nvSpPr>
                <p:cNvPr id="4477" name="Google Shape;4477;p6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9" name="Google Shape;4479;p6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0" name="Google Shape;4480;p6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61"/>
            <p:cNvGrpSpPr/>
            <p:nvPr/>
          </p:nvGrpSpPr>
          <p:grpSpPr>
            <a:xfrm>
              <a:off x="5657361" y="2824811"/>
              <a:ext cx="1078361" cy="404655"/>
              <a:chOff x="5657361" y="2824811"/>
              <a:chExt cx="1078361" cy="404655"/>
            </a:xfrm>
          </p:grpSpPr>
          <p:grpSp>
            <p:nvGrpSpPr>
              <p:cNvPr id="4482" name="Google Shape;4482;p61"/>
              <p:cNvGrpSpPr/>
              <p:nvPr/>
            </p:nvGrpSpPr>
            <p:grpSpPr>
              <a:xfrm>
                <a:off x="5657361" y="2824811"/>
                <a:ext cx="1078361" cy="404655"/>
                <a:chOff x="5657361" y="2824811"/>
                <a:chExt cx="1078361" cy="404655"/>
              </a:xfrm>
            </p:grpSpPr>
            <p:grpSp>
              <p:nvGrpSpPr>
                <p:cNvPr id="4483" name="Google Shape;4483;p61"/>
                <p:cNvGrpSpPr/>
                <p:nvPr/>
              </p:nvGrpSpPr>
              <p:grpSpPr>
                <a:xfrm>
                  <a:off x="5938485" y="2824811"/>
                  <a:ext cx="797237" cy="404655"/>
                  <a:chOff x="5938485" y="2824811"/>
                  <a:chExt cx="797237" cy="404655"/>
                </a:xfrm>
              </p:grpSpPr>
              <p:sp>
                <p:nvSpPr>
                  <p:cNvPr id="4484" name="Google Shape;4484;p6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6" name="Google Shape;4486;p6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6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1"/>
            <p:cNvGrpSpPr/>
            <p:nvPr/>
          </p:nvGrpSpPr>
          <p:grpSpPr>
            <a:xfrm>
              <a:off x="5190863" y="3528942"/>
              <a:ext cx="1078026" cy="404739"/>
              <a:chOff x="5190863" y="3528942"/>
              <a:chExt cx="1078026" cy="404739"/>
            </a:xfrm>
          </p:grpSpPr>
          <p:sp>
            <p:nvSpPr>
              <p:cNvPr id="4489" name="Google Shape;4489;p6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0" name="Google Shape;4490;p61"/>
              <p:cNvGrpSpPr/>
              <p:nvPr/>
            </p:nvGrpSpPr>
            <p:grpSpPr>
              <a:xfrm>
                <a:off x="5190863" y="3528942"/>
                <a:ext cx="1078026" cy="404739"/>
                <a:chOff x="5190863" y="3528942"/>
                <a:chExt cx="1078026" cy="404739"/>
              </a:xfrm>
            </p:grpSpPr>
            <p:sp>
              <p:nvSpPr>
                <p:cNvPr id="4491" name="Google Shape;4491;p6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93" name="Google Shape;4493;p61"/>
          <p:cNvGrpSpPr/>
          <p:nvPr/>
        </p:nvGrpSpPr>
        <p:grpSpPr>
          <a:xfrm>
            <a:off x="728162" y="1474292"/>
            <a:ext cx="1086719" cy="879487"/>
            <a:chOff x="803162" y="1474292"/>
            <a:chExt cx="1086719" cy="879487"/>
          </a:xfrm>
        </p:grpSpPr>
        <p:grpSp>
          <p:nvGrpSpPr>
            <p:cNvPr id="4494" name="Google Shape;4494;p61"/>
            <p:cNvGrpSpPr/>
            <p:nvPr/>
          </p:nvGrpSpPr>
          <p:grpSpPr>
            <a:xfrm>
              <a:off x="803162" y="1625948"/>
              <a:ext cx="445856" cy="576579"/>
              <a:chOff x="803162" y="1625948"/>
              <a:chExt cx="445856" cy="576579"/>
            </a:xfrm>
          </p:grpSpPr>
          <p:sp>
            <p:nvSpPr>
              <p:cNvPr id="4495" name="Google Shape;4495;p6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1"/>
              <p:cNvGrpSpPr/>
              <p:nvPr/>
            </p:nvGrpSpPr>
            <p:grpSpPr>
              <a:xfrm>
                <a:off x="1056023" y="1625948"/>
                <a:ext cx="192995" cy="576579"/>
                <a:chOff x="1056023" y="1625948"/>
                <a:chExt cx="192995" cy="576579"/>
              </a:xfrm>
            </p:grpSpPr>
            <p:sp>
              <p:nvSpPr>
                <p:cNvPr id="4497" name="Google Shape;4497;p6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2" name="Google Shape;4502;p61"/>
            <p:cNvGrpSpPr/>
            <p:nvPr/>
          </p:nvGrpSpPr>
          <p:grpSpPr>
            <a:xfrm>
              <a:off x="1371406" y="1474292"/>
              <a:ext cx="518475" cy="879487"/>
              <a:chOff x="1398231" y="1474292"/>
              <a:chExt cx="518475" cy="879487"/>
            </a:xfrm>
          </p:grpSpPr>
          <p:grpSp>
            <p:nvGrpSpPr>
              <p:cNvPr id="4503" name="Google Shape;4503;p61"/>
              <p:cNvGrpSpPr/>
              <p:nvPr/>
            </p:nvGrpSpPr>
            <p:grpSpPr>
              <a:xfrm>
                <a:off x="1398231" y="1474292"/>
                <a:ext cx="518475" cy="341643"/>
                <a:chOff x="1398231" y="1474292"/>
                <a:chExt cx="518475" cy="341643"/>
              </a:xfrm>
            </p:grpSpPr>
            <p:sp>
              <p:nvSpPr>
                <p:cNvPr id="4504" name="Google Shape;4504;p6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61"/>
                <p:cNvGrpSpPr/>
                <p:nvPr/>
              </p:nvGrpSpPr>
              <p:grpSpPr>
                <a:xfrm>
                  <a:off x="1616453" y="1474292"/>
                  <a:ext cx="300253" cy="341643"/>
                  <a:chOff x="1616453" y="1475379"/>
                  <a:chExt cx="300253" cy="341643"/>
                </a:xfrm>
              </p:grpSpPr>
              <p:sp>
                <p:nvSpPr>
                  <p:cNvPr id="4506" name="Google Shape;4506;p6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3" name="Google Shape;4513;p61"/>
                  <p:cNvGrpSpPr/>
                  <p:nvPr/>
                </p:nvGrpSpPr>
                <p:grpSpPr>
                  <a:xfrm>
                    <a:off x="1839639" y="1475379"/>
                    <a:ext cx="77067" cy="341643"/>
                    <a:chOff x="1839639" y="1475379"/>
                    <a:chExt cx="77067" cy="341643"/>
                  </a:xfrm>
                </p:grpSpPr>
                <p:sp>
                  <p:nvSpPr>
                    <p:cNvPr id="4514" name="Google Shape;4514;p6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16" name="Google Shape;4516;p61"/>
              <p:cNvGrpSpPr/>
              <p:nvPr/>
            </p:nvGrpSpPr>
            <p:grpSpPr>
              <a:xfrm>
                <a:off x="1398451" y="2012951"/>
                <a:ext cx="518255" cy="340828"/>
                <a:chOff x="1398451" y="2012951"/>
                <a:chExt cx="518255" cy="340828"/>
              </a:xfrm>
            </p:grpSpPr>
            <p:sp>
              <p:nvSpPr>
                <p:cNvPr id="4517" name="Google Shape;4517;p6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61"/>
                <p:cNvGrpSpPr/>
                <p:nvPr/>
              </p:nvGrpSpPr>
              <p:grpSpPr>
                <a:xfrm>
                  <a:off x="1616453" y="2012951"/>
                  <a:ext cx="300253" cy="340828"/>
                  <a:chOff x="1616453" y="2013538"/>
                  <a:chExt cx="300253" cy="340828"/>
                </a:xfrm>
              </p:grpSpPr>
              <p:sp>
                <p:nvSpPr>
                  <p:cNvPr id="4519" name="Google Shape;4519;p6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1"/>
                  <p:cNvGrpSpPr/>
                  <p:nvPr/>
                </p:nvGrpSpPr>
                <p:grpSpPr>
                  <a:xfrm>
                    <a:off x="1839639" y="2013538"/>
                    <a:ext cx="77067" cy="340828"/>
                    <a:chOff x="1839639" y="2013538"/>
                    <a:chExt cx="77067" cy="340828"/>
                  </a:xfrm>
                </p:grpSpPr>
                <p:sp>
                  <p:nvSpPr>
                    <p:cNvPr id="4527" name="Google Shape;4527;p6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9" name="Google Shape;4529;p61"/>
          <p:cNvGrpSpPr/>
          <p:nvPr/>
        </p:nvGrpSpPr>
        <p:grpSpPr>
          <a:xfrm>
            <a:off x="724986" y="3605478"/>
            <a:ext cx="1368681" cy="682918"/>
            <a:chOff x="724986" y="3605478"/>
            <a:chExt cx="1368681" cy="682918"/>
          </a:xfrm>
        </p:grpSpPr>
        <p:grpSp>
          <p:nvGrpSpPr>
            <p:cNvPr id="4530" name="Google Shape;4530;p61"/>
            <p:cNvGrpSpPr/>
            <p:nvPr/>
          </p:nvGrpSpPr>
          <p:grpSpPr>
            <a:xfrm>
              <a:off x="1289102" y="3823629"/>
              <a:ext cx="240442" cy="250435"/>
              <a:chOff x="-165066" y="3843615"/>
              <a:chExt cx="221259" cy="230455"/>
            </a:xfrm>
          </p:grpSpPr>
          <p:sp>
            <p:nvSpPr>
              <p:cNvPr id="4531" name="Google Shape;4531;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1"/>
            <p:cNvGrpSpPr/>
            <p:nvPr/>
          </p:nvGrpSpPr>
          <p:grpSpPr>
            <a:xfrm>
              <a:off x="724986" y="3605478"/>
              <a:ext cx="1368681" cy="682918"/>
              <a:chOff x="724986" y="3605478"/>
              <a:chExt cx="1368681" cy="682918"/>
            </a:xfrm>
          </p:grpSpPr>
          <p:grpSp>
            <p:nvGrpSpPr>
              <p:cNvPr id="4552" name="Google Shape;4552;p61"/>
              <p:cNvGrpSpPr/>
              <p:nvPr/>
            </p:nvGrpSpPr>
            <p:grpSpPr>
              <a:xfrm>
                <a:off x="1498221" y="4047614"/>
                <a:ext cx="529172" cy="240783"/>
                <a:chOff x="1498221" y="4047614"/>
                <a:chExt cx="529172" cy="240783"/>
              </a:xfrm>
            </p:grpSpPr>
            <p:grpSp>
              <p:nvGrpSpPr>
                <p:cNvPr id="4553" name="Google Shape;4553;p61"/>
                <p:cNvGrpSpPr/>
                <p:nvPr/>
              </p:nvGrpSpPr>
              <p:grpSpPr>
                <a:xfrm>
                  <a:off x="1826655" y="4224370"/>
                  <a:ext cx="200738" cy="25631"/>
                  <a:chOff x="1826655" y="4224370"/>
                  <a:chExt cx="200738" cy="25631"/>
                </a:xfrm>
              </p:grpSpPr>
              <p:sp>
                <p:nvSpPr>
                  <p:cNvPr id="4554" name="Google Shape;4554;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1"/>
                <p:cNvGrpSpPr/>
                <p:nvPr/>
              </p:nvGrpSpPr>
              <p:grpSpPr>
                <a:xfrm>
                  <a:off x="1498221" y="4047614"/>
                  <a:ext cx="328444" cy="240783"/>
                  <a:chOff x="1498221" y="4047614"/>
                  <a:chExt cx="328444" cy="240783"/>
                </a:xfrm>
              </p:grpSpPr>
              <p:sp>
                <p:nvSpPr>
                  <p:cNvPr id="4557" name="Google Shape;4557;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8" name="Google Shape;4558;p61"/>
                  <p:cNvGrpSpPr/>
                  <p:nvPr/>
                </p:nvGrpSpPr>
                <p:grpSpPr>
                  <a:xfrm>
                    <a:off x="1498221" y="4047614"/>
                    <a:ext cx="150566" cy="190416"/>
                    <a:chOff x="1498221" y="4047614"/>
                    <a:chExt cx="150566" cy="190416"/>
                  </a:xfrm>
                </p:grpSpPr>
                <p:sp>
                  <p:nvSpPr>
                    <p:cNvPr id="4559" name="Google Shape;4559;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1" name="Google Shape;4561;p61"/>
              <p:cNvGrpSpPr/>
              <p:nvPr/>
            </p:nvGrpSpPr>
            <p:grpSpPr>
              <a:xfrm>
                <a:off x="1560718" y="3800594"/>
                <a:ext cx="532948" cy="302090"/>
                <a:chOff x="1560718" y="3800594"/>
                <a:chExt cx="532948" cy="302090"/>
              </a:xfrm>
            </p:grpSpPr>
            <p:grpSp>
              <p:nvGrpSpPr>
                <p:cNvPr id="4562" name="Google Shape;4562;p61"/>
                <p:cNvGrpSpPr/>
                <p:nvPr/>
              </p:nvGrpSpPr>
              <p:grpSpPr>
                <a:xfrm>
                  <a:off x="1912179" y="3827344"/>
                  <a:ext cx="181487" cy="25631"/>
                  <a:chOff x="1912179" y="3827344"/>
                  <a:chExt cx="181487" cy="25631"/>
                </a:xfrm>
              </p:grpSpPr>
              <p:sp>
                <p:nvSpPr>
                  <p:cNvPr id="4563" name="Google Shape;4563;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1"/>
                <p:cNvGrpSpPr/>
                <p:nvPr/>
              </p:nvGrpSpPr>
              <p:grpSpPr>
                <a:xfrm>
                  <a:off x="1912179" y="4044505"/>
                  <a:ext cx="181487" cy="25622"/>
                  <a:chOff x="1912179" y="4044506"/>
                  <a:chExt cx="181487" cy="25622"/>
                </a:xfrm>
              </p:grpSpPr>
              <p:sp>
                <p:nvSpPr>
                  <p:cNvPr id="4566" name="Google Shape;4566;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1"/>
                <p:cNvGrpSpPr/>
                <p:nvPr/>
              </p:nvGrpSpPr>
              <p:grpSpPr>
                <a:xfrm>
                  <a:off x="1560718" y="3800594"/>
                  <a:ext cx="351472" cy="302090"/>
                  <a:chOff x="1560718" y="3800594"/>
                  <a:chExt cx="351472" cy="302090"/>
                </a:xfrm>
              </p:grpSpPr>
              <p:grpSp>
                <p:nvGrpSpPr>
                  <p:cNvPr id="4569" name="Google Shape;4569;p61"/>
                  <p:cNvGrpSpPr/>
                  <p:nvPr/>
                </p:nvGrpSpPr>
                <p:grpSpPr>
                  <a:xfrm>
                    <a:off x="1560718" y="3842857"/>
                    <a:ext cx="173586" cy="217131"/>
                    <a:chOff x="1560718" y="3842857"/>
                    <a:chExt cx="173586" cy="217131"/>
                  </a:xfrm>
                </p:grpSpPr>
                <p:sp>
                  <p:nvSpPr>
                    <p:cNvPr id="4570" name="Google Shape;4570;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3" name="Google Shape;4573;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5" name="Google Shape;4575;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61"/>
              <p:cNvGrpSpPr/>
              <p:nvPr/>
            </p:nvGrpSpPr>
            <p:grpSpPr>
              <a:xfrm>
                <a:off x="785350" y="3605478"/>
                <a:ext cx="535311" cy="249245"/>
                <a:chOff x="785350" y="3605478"/>
                <a:chExt cx="535311" cy="249245"/>
              </a:xfrm>
            </p:grpSpPr>
            <p:grpSp>
              <p:nvGrpSpPr>
                <p:cNvPr id="4577" name="Google Shape;4577;p61"/>
                <p:cNvGrpSpPr/>
                <p:nvPr/>
              </p:nvGrpSpPr>
              <p:grpSpPr>
                <a:xfrm>
                  <a:off x="785350" y="3605478"/>
                  <a:ext cx="376191" cy="102736"/>
                  <a:chOff x="785350" y="3605478"/>
                  <a:chExt cx="376191" cy="102736"/>
                </a:xfrm>
              </p:grpSpPr>
              <p:sp>
                <p:nvSpPr>
                  <p:cNvPr id="4578" name="Google Shape;4578;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1"/>
                <p:cNvGrpSpPr/>
                <p:nvPr/>
              </p:nvGrpSpPr>
              <p:grpSpPr>
                <a:xfrm>
                  <a:off x="1161530" y="3655851"/>
                  <a:ext cx="159131" cy="198872"/>
                  <a:chOff x="1161530" y="3655851"/>
                  <a:chExt cx="159131" cy="198872"/>
                </a:xfrm>
              </p:grpSpPr>
              <p:sp>
                <p:nvSpPr>
                  <p:cNvPr id="4582" name="Google Shape;4582;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4" name="Google Shape;4584;p61"/>
              <p:cNvGrpSpPr/>
              <p:nvPr/>
            </p:nvGrpSpPr>
            <p:grpSpPr>
              <a:xfrm>
                <a:off x="785350" y="4047614"/>
                <a:ext cx="535311" cy="240783"/>
                <a:chOff x="785350" y="4047614"/>
                <a:chExt cx="535311" cy="240783"/>
              </a:xfrm>
            </p:grpSpPr>
            <p:grpSp>
              <p:nvGrpSpPr>
                <p:cNvPr id="4585" name="Google Shape;4585;p61"/>
                <p:cNvGrpSpPr/>
                <p:nvPr/>
              </p:nvGrpSpPr>
              <p:grpSpPr>
                <a:xfrm>
                  <a:off x="1161636" y="4047614"/>
                  <a:ext cx="159025" cy="190415"/>
                  <a:chOff x="1161636" y="4047614"/>
                  <a:chExt cx="159025" cy="190415"/>
                </a:xfrm>
              </p:grpSpPr>
              <p:sp>
                <p:nvSpPr>
                  <p:cNvPr id="4586" name="Google Shape;4586;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1"/>
                <p:cNvGrpSpPr/>
                <p:nvPr/>
              </p:nvGrpSpPr>
              <p:grpSpPr>
                <a:xfrm>
                  <a:off x="785350" y="4185661"/>
                  <a:ext cx="376191" cy="102736"/>
                  <a:chOff x="785350" y="4185661"/>
                  <a:chExt cx="376191" cy="102736"/>
                </a:xfrm>
              </p:grpSpPr>
              <p:sp>
                <p:nvSpPr>
                  <p:cNvPr id="4589" name="Google Shape;4589;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1"/>
              <p:cNvGrpSpPr/>
              <p:nvPr/>
            </p:nvGrpSpPr>
            <p:grpSpPr>
              <a:xfrm>
                <a:off x="1501054" y="3605478"/>
                <a:ext cx="526340" cy="249240"/>
                <a:chOff x="1501054" y="3605478"/>
                <a:chExt cx="526340" cy="249240"/>
              </a:xfrm>
            </p:grpSpPr>
            <p:grpSp>
              <p:nvGrpSpPr>
                <p:cNvPr id="4593" name="Google Shape;4593;p61"/>
                <p:cNvGrpSpPr/>
                <p:nvPr/>
              </p:nvGrpSpPr>
              <p:grpSpPr>
                <a:xfrm>
                  <a:off x="1834208" y="3643867"/>
                  <a:ext cx="193185" cy="25622"/>
                  <a:chOff x="1834208" y="3643867"/>
                  <a:chExt cx="193185" cy="25622"/>
                </a:xfrm>
              </p:grpSpPr>
              <p:sp>
                <p:nvSpPr>
                  <p:cNvPr id="4594" name="Google Shape;4594;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1"/>
                <p:cNvGrpSpPr/>
                <p:nvPr/>
              </p:nvGrpSpPr>
              <p:grpSpPr>
                <a:xfrm>
                  <a:off x="1501054" y="3605478"/>
                  <a:ext cx="333165" cy="249240"/>
                  <a:chOff x="1501054" y="3605478"/>
                  <a:chExt cx="333165" cy="249240"/>
                </a:xfrm>
              </p:grpSpPr>
              <p:sp>
                <p:nvSpPr>
                  <p:cNvPr id="4597" name="Google Shape;4597;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1"/>
                  <p:cNvGrpSpPr/>
                  <p:nvPr/>
                </p:nvGrpSpPr>
                <p:grpSpPr>
                  <a:xfrm>
                    <a:off x="1501054" y="3655851"/>
                    <a:ext cx="155286" cy="198867"/>
                    <a:chOff x="1501054" y="3655851"/>
                    <a:chExt cx="155286" cy="198867"/>
                  </a:xfrm>
                </p:grpSpPr>
                <p:sp>
                  <p:nvSpPr>
                    <p:cNvPr id="4599" name="Google Shape;4599;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1" name="Google Shape;4601;p61"/>
              <p:cNvGrpSpPr/>
              <p:nvPr/>
            </p:nvGrpSpPr>
            <p:grpSpPr>
              <a:xfrm>
                <a:off x="724986" y="3800594"/>
                <a:ext cx="532950" cy="302090"/>
                <a:chOff x="724986" y="3800594"/>
                <a:chExt cx="532950" cy="302090"/>
              </a:xfrm>
            </p:grpSpPr>
            <p:grpSp>
              <p:nvGrpSpPr>
                <p:cNvPr id="4602" name="Google Shape;4602;p61"/>
                <p:cNvGrpSpPr/>
                <p:nvPr/>
              </p:nvGrpSpPr>
              <p:grpSpPr>
                <a:xfrm>
                  <a:off x="724986" y="4044367"/>
                  <a:ext cx="181314" cy="25626"/>
                  <a:chOff x="724986" y="4044367"/>
                  <a:chExt cx="181314" cy="25626"/>
                </a:xfrm>
              </p:grpSpPr>
              <p:sp>
                <p:nvSpPr>
                  <p:cNvPr id="4603" name="Google Shape;4603;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1"/>
                <p:cNvGrpSpPr/>
                <p:nvPr/>
              </p:nvGrpSpPr>
              <p:grpSpPr>
                <a:xfrm>
                  <a:off x="906290" y="3800594"/>
                  <a:ext cx="351646" cy="302090"/>
                  <a:chOff x="906290" y="3800594"/>
                  <a:chExt cx="351646" cy="302090"/>
                </a:xfrm>
              </p:grpSpPr>
              <p:grpSp>
                <p:nvGrpSpPr>
                  <p:cNvPr id="4606" name="Google Shape;4606;p61"/>
                  <p:cNvGrpSpPr/>
                  <p:nvPr/>
                </p:nvGrpSpPr>
                <p:grpSpPr>
                  <a:xfrm>
                    <a:off x="1084172" y="3842857"/>
                    <a:ext cx="173764" cy="217131"/>
                    <a:chOff x="1084172" y="3842857"/>
                    <a:chExt cx="173764" cy="217131"/>
                  </a:xfrm>
                </p:grpSpPr>
                <p:grpSp>
                  <p:nvGrpSpPr>
                    <p:cNvPr id="4607" name="Google Shape;4607;p61"/>
                    <p:cNvGrpSpPr/>
                    <p:nvPr/>
                  </p:nvGrpSpPr>
                  <p:grpSpPr>
                    <a:xfrm>
                      <a:off x="1156862" y="3936509"/>
                      <a:ext cx="101073" cy="25622"/>
                      <a:chOff x="1156862" y="3936509"/>
                      <a:chExt cx="101073" cy="25622"/>
                    </a:xfrm>
                  </p:grpSpPr>
                  <p:sp>
                    <p:nvSpPr>
                      <p:cNvPr id="4608" name="Google Shape;4608;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0" name="Google Shape;4610;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1"/>
                <p:cNvGrpSpPr/>
                <p:nvPr/>
              </p:nvGrpSpPr>
              <p:grpSpPr>
                <a:xfrm>
                  <a:off x="724986" y="3830189"/>
                  <a:ext cx="189533" cy="25626"/>
                  <a:chOff x="724986" y="3830189"/>
                  <a:chExt cx="189533" cy="25626"/>
                </a:xfrm>
              </p:grpSpPr>
              <p:sp>
                <p:nvSpPr>
                  <p:cNvPr id="4614" name="Google Shape;4614;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16" name="Google Shape;4616;p61"/>
          <p:cNvGrpSpPr/>
          <p:nvPr/>
        </p:nvGrpSpPr>
        <p:grpSpPr>
          <a:xfrm>
            <a:off x="2253298" y="2455640"/>
            <a:ext cx="948701" cy="935378"/>
            <a:chOff x="2253298" y="2428317"/>
            <a:chExt cx="948701" cy="935378"/>
          </a:xfrm>
        </p:grpSpPr>
        <p:sp>
          <p:nvSpPr>
            <p:cNvPr id="4617" name="Google Shape;4617;p6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3"/>
        <p:cNvGrpSpPr/>
        <p:nvPr/>
      </p:nvGrpSpPr>
      <p:grpSpPr>
        <a:xfrm>
          <a:off x="0" y="0"/>
          <a:ext cx="0" cy="0"/>
          <a:chOff x="0" y="0"/>
          <a:chExt cx="0" cy="0"/>
        </a:xfrm>
      </p:grpSpPr>
      <p:grpSp>
        <p:nvGrpSpPr>
          <p:cNvPr id="4654" name="Google Shape;4654;p62"/>
          <p:cNvGrpSpPr/>
          <p:nvPr/>
        </p:nvGrpSpPr>
        <p:grpSpPr>
          <a:xfrm>
            <a:off x="3353582" y="1145627"/>
            <a:ext cx="2363393" cy="1017867"/>
            <a:chOff x="3292400" y="1219146"/>
            <a:chExt cx="2615240" cy="1110239"/>
          </a:xfrm>
        </p:grpSpPr>
        <p:sp>
          <p:nvSpPr>
            <p:cNvPr id="4655" name="Google Shape;4655;p6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56" name="Google Shape;4656;p6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7" name="Google Shape;4657;p6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58" name="Google Shape;4658;p6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59" name="Google Shape;4659;p6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60" name="Google Shape;4660;p6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61" name="Google Shape;4661;p6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62" name="Google Shape;4662;p6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63" name="Google Shape;4663;p6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64" name="Google Shape;4664;p6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65" name="Google Shape;4665;p6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66" name="Google Shape;4666;p6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67" name="Google Shape;4667;p6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68" name="Google Shape;4668;p6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69" name="Google Shape;4669;p62"/>
            <p:cNvGrpSpPr/>
            <p:nvPr/>
          </p:nvGrpSpPr>
          <p:grpSpPr>
            <a:xfrm>
              <a:off x="3748438" y="1378608"/>
              <a:ext cx="2159202" cy="903971"/>
              <a:chOff x="1683525" y="2179850"/>
              <a:chExt cx="4519050" cy="2134525"/>
            </a:xfrm>
          </p:grpSpPr>
          <p:sp>
            <p:nvSpPr>
              <p:cNvPr id="4670" name="Google Shape;4670;p6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1" name="Google Shape;4671;p6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2" name="Google Shape;4672;p6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3" name="Google Shape;4673;p6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4" name="Google Shape;4674;p6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5" name="Google Shape;4675;p6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6" name="Google Shape;4676;p6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7" name="Google Shape;4677;p6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8" name="Google Shape;4678;p6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79" name="Google Shape;4679;p6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80" name="Google Shape;4680;p6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81" name="Google Shape;4681;p6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82" name="Google Shape;4682;p62"/>
          <p:cNvGraphicFramePr/>
          <p:nvPr/>
        </p:nvGraphicFramePr>
        <p:xfrm>
          <a:off x="5949675" y="2323100"/>
          <a:ext cx="3000000" cy="3000000"/>
        </p:xfrm>
        <a:graphic>
          <a:graphicData uri="http://schemas.openxmlformats.org/drawingml/2006/table">
            <a:tbl>
              <a:tblPr>
                <a:noFill/>
                <a:tableStyleId>{865F1BF8-A4B0-4CA0-810E-1DEEF582939C}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83" name="Google Shape;4683;p62"/>
          <p:cNvGrpSpPr/>
          <p:nvPr/>
        </p:nvGrpSpPr>
        <p:grpSpPr>
          <a:xfrm>
            <a:off x="5926924" y="3381697"/>
            <a:ext cx="2519825" cy="1001454"/>
            <a:chOff x="1906114" y="789980"/>
            <a:chExt cx="1487676" cy="606868"/>
          </a:xfrm>
        </p:grpSpPr>
        <p:cxnSp>
          <p:nvCxnSpPr>
            <p:cNvPr id="4684" name="Google Shape;4684;p6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85" name="Google Shape;4685;p6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86" name="Google Shape;4686;p6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87" name="Google Shape;4687;p6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88" name="Google Shape;4688;p6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89" name="Google Shape;4689;p6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90" name="Google Shape;4690;p6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91" name="Google Shape;4691;p6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98" name="Google Shape;4698;p6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99" name="Google Shape;4699;p6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00" name="Google Shape;4700;p6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2"/>
          <p:cNvGrpSpPr/>
          <p:nvPr/>
        </p:nvGrpSpPr>
        <p:grpSpPr>
          <a:xfrm>
            <a:off x="726399" y="1190655"/>
            <a:ext cx="2394370" cy="976502"/>
            <a:chOff x="749309" y="1112739"/>
            <a:chExt cx="2371603" cy="976502"/>
          </a:xfrm>
        </p:grpSpPr>
        <p:sp>
          <p:nvSpPr>
            <p:cNvPr id="4702" name="Google Shape;4702;p6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34" name="Google Shape;4734;p62"/>
          <p:cNvGraphicFramePr/>
          <p:nvPr/>
        </p:nvGraphicFramePr>
        <p:xfrm>
          <a:off x="5949700" y="1188950"/>
          <a:ext cx="3000000" cy="3000000"/>
        </p:xfrm>
        <a:graphic>
          <a:graphicData uri="http://schemas.openxmlformats.org/drawingml/2006/table">
            <a:tbl>
              <a:tblPr>
                <a:noFill/>
                <a:tableStyleId>{865F1BF8-A4B0-4CA0-810E-1DEEF582939C}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735" name="Google Shape;4735;p62"/>
          <p:cNvGraphicFramePr/>
          <p:nvPr/>
        </p:nvGraphicFramePr>
        <p:xfrm>
          <a:off x="3356413" y="2323100"/>
          <a:ext cx="3000000" cy="3000000"/>
        </p:xfrm>
        <a:graphic>
          <a:graphicData uri="http://schemas.openxmlformats.org/drawingml/2006/table">
            <a:tbl>
              <a:tblPr>
                <a:noFill/>
                <a:tableStyleId>{865F1BF8-A4B0-4CA0-810E-1DEEF582939C}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36" name="Google Shape;4736;p62"/>
          <p:cNvGrpSpPr/>
          <p:nvPr/>
        </p:nvGrpSpPr>
        <p:grpSpPr>
          <a:xfrm>
            <a:off x="4100342" y="2709743"/>
            <a:ext cx="1517436" cy="74460"/>
            <a:chOff x="3980086" y="2804397"/>
            <a:chExt cx="1227600" cy="66900"/>
          </a:xfrm>
        </p:grpSpPr>
        <p:sp>
          <p:nvSpPr>
            <p:cNvPr id="4737" name="Google Shape;4737;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2"/>
          <p:cNvGrpSpPr/>
          <p:nvPr/>
        </p:nvGrpSpPr>
        <p:grpSpPr>
          <a:xfrm>
            <a:off x="4725406" y="3002330"/>
            <a:ext cx="892956" cy="74460"/>
            <a:chOff x="3980086" y="2804397"/>
            <a:chExt cx="1227600" cy="66900"/>
          </a:xfrm>
        </p:grpSpPr>
        <p:sp>
          <p:nvSpPr>
            <p:cNvPr id="4740" name="Google Shape;4740;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2"/>
          <p:cNvGrpSpPr/>
          <p:nvPr/>
        </p:nvGrpSpPr>
        <p:grpSpPr>
          <a:xfrm>
            <a:off x="3358498" y="3361213"/>
            <a:ext cx="2363244" cy="1005943"/>
            <a:chOff x="3358415" y="3361302"/>
            <a:chExt cx="2363244" cy="1024695"/>
          </a:xfrm>
        </p:grpSpPr>
        <p:grpSp>
          <p:nvGrpSpPr>
            <p:cNvPr id="4743" name="Google Shape;4743;p62"/>
            <p:cNvGrpSpPr/>
            <p:nvPr/>
          </p:nvGrpSpPr>
          <p:grpSpPr>
            <a:xfrm>
              <a:off x="3358415" y="3361302"/>
              <a:ext cx="441300" cy="1024695"/>
              <a:chOff x="3358415" y="3361302"/>
              <a:chExt cx="441300" cy="1024695"/>
            </a:xfrm>
          </p:grpSpPr>
          <p:sp>
            <p:nvSpPr>
              <p:cNvPr id="4744" name="Google Shape;4744;p6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62"/>
            <p:cNvGrpSpPr/>
            <p:nvPr/>
          </p:nvGrpSpPr>
          <p:grpSpPr>
            <a:xfrm>
              <a:off x="3838901" y="3361302"/>
              <a:ext cx="441300" cy="1024695"/>
              <a:chOff x="3838901" y="3361302"/>
              <a:chExt cx="441300" cy="1024695"/>
            </a:xfrm>
          </p:grpSpPr>
          <p:sp>
            <p:nvSpPr>
              <p:cNvPr id="4751" name="Google Shape;4751;p6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2"/>
            <p:cNvGrpSpPr/>
            <p:nvPr/>
          </p:nvGrpSpPr>
          <p:grpSpPr>
            <a:xfrm>
              <a:off x="4319387" y="3361302"/>
              <a:ext cx="441300" cy="1024695"/>
              <a:chOff x="4319387" y="3361302"/>
              <a:chExt cx="441300" cy="1024695"/>
            </a:xfrm>
          </p:grpSpPr>
          <p:sp>
            <p:nvSpPr>
              <p:cNvPr id="4758" name="Google Shape;4758;p6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62"/>
            <p:cNvGrpSpPr/>
            <p:nvPr/>
          </p:nvGrpSpPr>
          <p:grpSpPr>
            <a:xfrm>
              <a:off x="4799873" y="3361302"/>
              <a:ext cx="441300" cy="1024695"/>
              <a:chOff x="4799873" y="3361302"/>
              <a:chExt cx="441300" cy="1024695"/>
            </a:xfrm>
          </p:grpSpPr>
          <p:sp>
            <p:nvSpPr>
              <p:cNvPr id="4765" name="Google Shape;4765;p6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2"/>
            <p:cNvGrpSpPr/>
            <p:nvPr/>
          </p:nvGrpSpPr>
          <p:grpSpPr>
            <a:xfrm>
              <a:off x="5280360" y="3361302"/>
              <a:ext cx="441300" cy="1024695"/>
              <a:chOff x="5280360" y="3361302"/>
              <a:chExt cx="441300" cy="1024695"/>
            </a:xfrm>
          </p:grpSpPr>
          <p:sp>
            <p:nvSpPr>
              <p:cNvPr id="4772" name="Google Shape;4772;p6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78" name="Google Shape;4778;p62"/>
          <p:cNvGraphicFramePr/>
          <p:nvPr/>
        </p:nvGraphicFramePr>
        <p:xfrm>
          <a:off x="724925" y="2323100"/>
          <a:ext cx="3000000" cy="3000000"/>
        </p:xfrm>
        <a:graphic>
          <a:graphicData uri="http://schemas.openxmlformats.org/drawingml/2006/table">
            <a:tbl>
              <a:tblPr>
                <a:noFill/>
                <a:tableStyleId>{865F1BF8-A4B0-4CA0-810E-1DEEF582939C}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79" name="Google Shape;4779;p62"/>
          <p:cNvGrpSpPr/>
          <p:nvPr/>
        </p:nvGrpSpPr>
        <p:grpSpPr>
          <a:xfrm>
            <a:off x="726450" y="3372825"/>
            <a:ext cx="2403614" cy="1005900"/>
            <a:chOff x="726450" y="3372825"/>
            <a:chExt cx="2403614" cy="1005900"/>
          </a:xfrm>
        </p:grpSpPr>
        <p:grpSp>
          <p:nvGrpSpPr>
            <p:cNvPr id="4780" name="Google Shape;4780;p62"/>
            <p:cNvGrpSpPr/>
            <p:nvPr/>
          </p:nvGrpSpPr>
          <p:grpSpPr>
            <a:xfrm>
              <a:off x="726450" y="3696000"/>
              <a:ext cx="2403614" cy="500898"/>
              <a:chOff x="726450" y="3696000"/>
              <a:chExt cx="2403614" cy="500898"/>
            </a:xfrm>
          </p:grpSpPr>
          <p:sp>
            <p:nvSpPr>
              <p:cNvPr id="4781" name="Google Shape;4781;p6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82" name="Google Shape;4782;p6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83" name="Google Shape;4783;p62"/>
            <p:cNvGrpSpPr/>
            <p:nvPr/>
          </p:nvGrpSpPr>
          <p:grpSpPr>
            <a:xfrm>
              <a:off x="1348050" y="3372825"/>
              <a:ext cx="1720425" cy="1005900"/>
              <a:chOff x="1348050" y="3372825"/>
              <a:chExt cx="1720425" cy="1005900"/>
            </a:xfrm>
          </p:grpSpPr>
          <p:sp>
            <p:nvSpPr>
              <p:cNvPr id="4784" name="Google Shape;4784;p6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85" name="Google Shape;4785;p6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86" name="Google Shape;4786;p6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87" name="Google Shape;4787;p6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88" name="Google Shape;4788;p6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89" name="Google Shape;4789;p62"/>
            <p:cNvGrpSpPr/>
            <p:nvPr/>
          </p:nvGrpSpPr>
          <p:grpSpPr>
            <a:xfrm>
              <a:off x="1455707" y="3731058"/>
              <a:ext cx="1491150" cy="417657"/>
              <a:chOff x="1455707" y="3731058"/>
              <a:chExt cx="1491150" cy="417657"/>
            </a:xfrm>
          </p:grpSpPr>
          <p:grpSp>
            <p:nvGrpSpPr>
              <p:cNvPr id="4790" name="Google Shape;4790;p62"/>
              <p:cNvGrpSpPr/>
              <p:nvPr/>
            </p:nvGrpSpPr>
            <p:grpSpPr>
              <a:xfrm>
                <a:off x="1472938" y="3745828"/>
                <a:ext cx="72126" cy="53788"/>
                <a:chOff x="1472938" y="3745828"/>
                <a:chExt cx="72126" cy="53788"/>
              </a:xfrm>
            </p:grpSpPr>
            <p:sp>
              <p:nvSpPr>
                <p:cNvPr id="4791" name="Google Shape;4791;p6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2"/>
              <p:cNvGrpSpPr/>
              <p:nvPr/>
            </p:nvGrpSpPr>
            <p:grpSpPr>
              <a:xfrm>
                <a:off x="1819181" y="4089633"/>
                <a:ext cx="72126" cy="53788"/>
                <a:chOff x="1819181" y="4089633"/>
                <a:chExt cx="72126" cy="53788"/>
              </a:xfrm>
            </p:grpSpPr>
            <p:sp>
              <p:nvSpPr>
                <p:cNvPr id="4794" name="Google Shape;4794;p6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2"/>
              <p:cNvGrpSpPr/>
              <p:nvPr/>
            </p:nvGrpSpPr>
            <p:grpSpPr>
              <a:xfrm>
                <a:off x="1455707" y="4084171"/>
                <a:ext cx="64321" cy="64544"/>
                <a:chOff x="1455707" y="4084171"/>
                <a:chExt cx="64321" cy="64544"/>
              </a:xfrm>
            </p:grpSpPr>
            <p:sp>
              <p:nvSpPr>
                <p:cNvPr id="4797" name="Google Shape;4797;p6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62"/>
              <p:cNvGrpSpPr/>
              <p:nvPr/>
            </p:nvGrpSpPr>
            <p:grpSpPr>
              <a:xfrm>
                <a:off x="1818610" y="3731058"/>
                <a:ext cx="64321" cy="64544"/>
                <a:chOff x="1818610" y="3731058"/>
                <a:chExt cx="64321" cy="64544"/>
              </a:xfrm>
            </p:grpSpPr>
            <p:sp>
              <p:nvSpPr>
                <p:cNvPr id="4800" name="Google Shape;4800;p6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2"/>
              <p:cNvGrpSpPr/>
              <p:nvPr/>
            </p:nvGrpSpPr>
            <p:grpSpPr>
              <a:xfrm>
                <a:off x="2172491" y="4089633"/>
                <a:ext cx="72126" cy="53788"/>
                <a:chOff x="2172491" y="4089633"/>
                <a:chExt cx="72126" cy="53788"/>
              </a:xfrm>
            </p:grpSpPr>
            <p:sp>
              <p:nvSpPr>
                <p:cNvPr id="4803" name="Google Shape;4803;p6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62"/>
              <p:cNvGrpSpPr/>
              <p:nvPr/>
            </p:nvGrpSpPr>
            <p:grpSpPr>
              <a:xfrm>
                <a:off x="2171920" y="3731058"/>
                <a:ext cx="64321" cy="64544"/>
                <a:chOff x="2171920" y="3731058"/>
                <a:chExt cx="64321" cy="64544"/>
              </a:xfrm>
            </p:grpSpPr>
            <p:sp>
              <p:nvSpPr>
                <p:cNvPr id="4806" name="Google Shape;4806;p6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2"/>
              <p:cNvGrpSpPr/>
              <p:nvPr/>
            </p:nvGrpSpPr>
            <p:grpSpPr>
              <a:xfrm>
                <a:off x="2874730" y="3745828"/>
                <a:ext cx="72126" cy="53788"/>
                <a:chOff x="2874730" y="3745828"/>
                <a:chExt cx="72126" cy="53788"/>
              </a:xfrm>
            </p:grpSpPr>
            <p:sp>
              <p:nvSpPr>
                <p:cNvPr id="4809" name="Google Shape;4809;p6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2"/>
              <p:cNvGrpSpPr/>
              <p:nvPr/>
            </p:nvGrpSpPr>
            <p:grpSpPr>
              <a:xfrm>
                <a:off x="2878589" y="4081481"/>
                <a:ext cx="64321" cy="64544"/>
                <a:chOff x="2878589" y="4081481"/>
                <a:chExt cx="64321" cy="64544"/>
              </a:xfrm>
            </p:grpSpPr>
            <p:sp>
              <p:nvSpPr>
                <p:cNvPr id="4812" name="Google Shape;4812;p6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2"/>
              <p:cNvGrpSpPr/>
              <p:nvPr/>
            </p:nvGrpSpPr>
            <p:grpSpPr>
              <a:xfrm>
                <a:off x="2525796" y="4089633"/>
                <a:ext cx="72126" cy="53788"/>
                <a:chOff x="2525796" y="4089633"/>
                <a:chExt cx="72126" cy="53788"/>
              </a:xfrm>
            </p:grpSpPr>
            <p:sp>
              <p:nvSpPr>
                <p:cNvPr id="4815" name="Google Shape;4815;p6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2"/>
              <p:cNvGrpSpPr/>
              <p:nvPr/>
            </p:nvGrpSpPr>
            <p:grpSpPr>
              <a:xfrm>
                <a:off x="2525225" y="3731058"/>
                <a:ext cx="64321" cy="64544"/>
                <a:chOff x="2525225" y="3731058"/>
                <a:chExt cx="64321" cy="64544"/>
              </a:xfrm>
            </p:grpSpPr>
            <p:sp>
              <p:nvSpPr>
                <p:cNvPr id="4818" name="Google Shape;4818;p6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23"/>
        <p:cNvGrpSpPr/>
        <p:nvPr/>
      </p:nvGrpSpPr>
      <p:grpSpPr>
        <a:xfrm>
          <a:off x="0" y="0"/>
          <a:ext cx="0" cy="0"/>
          <a:chOff x="0" y="0"/>
          <a:chExt cx="0" cy="0"/>
        </a:xfrm>
      </p:grpSpPr>
      <p:grpSp>
        <p:nvGrpSpPr>
          <p:cNvPr id="4824" name="Google Shape;4824;p63"/>
          <p:cNvGrpSpPr/>
          <p:nvPr/>
        </p:nvGrpSpPr>
        <p:grpSpPr>
          <a:xfrm>
            <a:off x="732428" y="1171356"/>
            <a:ext cx="845921" cy="690752"/>
            <a:chOff x="732428" y="1198513"/>
            <a:chExt cx="845921" cy="690752"/>
          </a:xfrm>
        </p:grpSpPr>
        <p:grpSp>
          <p:nvGrpSpPr>
            <p:cNvPr id="4825" name="Google Shape;4825;p63"/>
            <p:cNvGrpSpPr/>
            <p:nvPr/>
          </p:nvGrpSpPr>
          <p:grpSpPr>
            <a:xfrm>
              <a:off x="823030" y="1198513"/>
              <a:ext cx="755319" cy="690752"/>
              <a:chOff x="823030" y="1198513"/>
              <a:chExt cx="755319" cy="690752"/>
            </a:xfrm>
          </p:grpSpPr>
          <p:sp>
            <p:nvSpPr>
              <p:cNvPr id="4826" name="Google Shape;4826;p6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3"/>
            <p:cNvGrpSpPr/>
            <p:nvPr/>
          </p:nvGrpSpPr>
          <p:grpSpPr>
            <a:xfrm>
              <a:off x="732428" y="1239937"/>
              <a:ext cx="739912" cy="607886"/>
              <a:chOff x="732428" y="1239937"/>
              <a:chExt cx="739912" cy="607886"/>
            </a:xfrm>
          </p:grpSpPr>
          <p:sp>
            <p:nvSpPr>
              <p:cNvPr id="4829" name="Google Shape;4829;p6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3"/>
            <p:cNvGrpSpPr/>
            <p:nvPr/>
          </p:nvGrpSpPr>
          <p:grpSpPr>
            <a:xfrm>
              <a:off x="732428" y="1277018"/>
              <a:ext cx="702832" cy="533758"/>
              <a:chOff x="732428" y="1277018"/>
              <a:chExt cx="702832" cy="533758"/>
            </a:xfrm>
          </p:grpSpPr>
          <p:sp>
            <p:nvSpPr>
              <p:cNvPr id="4832" name="Google Shape;4832;p6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3"/>
            <p:cNvGrpSpPr/>
            <p:nvPr/>
          </p:nvGrpSpPr>
          <p:grpSpPr>
            <a:xfrm>
              <a:off x="931170" y="1306653"/>
              <a:ext cx="647179" cy="474455"/>
              <a:chOff x="931170" y="1306653"/>
              <a:chExt cx="647179" cy="474455"/>
            </a:xfrm>
          </p:grpSpPr>
          <p:sp>
            <p:nvSpPr>
              <p:cNvPr id="4835" name="Google Shape;4835;p6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63"/>
          <p:cNvGrpSpPr/>
          <p:nvPr/>
        </p:nvGrpSpPr>
        <p:grpSpPr>
          <a:xfrm>
            <a:off x="3964037" y="1171363"/>
            <a:ext cx="634656" cy="699982"/>
            <a:chOff x="5985650" y="2860025"/>
            <a:chExt cx="1396075" cy="1539775"/>
          </a:xfrm>
        </p:grpSpPr>
        <p:sp>
          <p:nvSpPr>
            <p:cNvPr id="4839" name="Google Shape;4839;p6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3"/>
          <p:cNvGrpSpPr/>
          <p:nvPr/>
        </p:nvGrpSpPr>
        <p:grpSpPr>
          <a:xfrm>
            <a:off x="4719687" y="1171356"/>
            <a:ext cx="725845" cy="699975"/>
            <a:chOff x="4249973" y="1201875"/>
            <a:chExt cx="1958568" cy="1888762"/>
          </a:xfrm>
        </p:grpSpPr>
        <p:sp>
          <p:nvSpPr>
            <p:cNvPr id="4872" name="Google Shape;4872;p6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3"/>
            <p:cNvGrpSpPr/>
            <p:nvPr/>
          </p:nvGrpSpPr>
          <p:grpSpPr>
            <a:xfrm>
              <a:off x="5853086" y="1789142"/>
              <a:ext cx="355454" cy="1048099"/>
              <a:chOff x="5576108" y="2016725"/>
              <a:chExt cx="565200" cy="1666560"/>
            </a:xfrm>
          </p:grpSpPr>
          <p:sp>
            <p:nvSpPr>
              <p:cNvPr id="4874" name="Google Shape;4874;p6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75" name="Google Shape;4875;p6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3"/>
            <p:cNvGrpSpPr/>
            <p:nvPr/>
          </p:nvGrpSpPr>
          <p:grpSpPr>
            <a:xfrm>
              <a:off x="4869455" y="2691676"/>
              <a:ext cx="1013897" cy="398961"/>
              <a:chOff x="4012057" y="3451825"/>
              <a:chExt cx="1612175" cy="634379"/>
            </a:xfrm>
          </p:grpSpPr>
          <p:sp>
            <p:nvSpPr>
              <p:cNvPr id="4877" name="Google Shape;4877;p6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78" name="Google Shape;4878;p6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3"/>
            <p:cNvGrpSpPr/>
            <p:nvPr/>
          </p:nvGrpSpPr>
          <p:grpSpPr>
            <a:xfrm>
              <a:off x="4276937" y="2155961"/>
              <a:ext cx="651965" cy="891358"/>
              <a:chOff x="3069908" y="2599997"/>
              <a:chExt cx="1036675" cy="1417328"/>
            </a:xfrm>
          </p:grpSpPr>
          <p:sp>
            <p:nvSpPr>
              <p:cNvPr id="4880" name="Google Shape;4880;p6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81" name="Google Shape;4881;p6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3"/>
            <p:cNvGrpSpPr/>
            <p:nvPr/>
          </p:nvGrpSpPr>
          <p:grpSpPr>
            <a:xfrm>
              <a:off x="5054918" y="1201875"/>
              <a:ext cx="999548" cy="602711"/>
              <a:chOff x="4306958" y="1082925"/>
              <a:chExt cx="1589359" cy="958358"/>
            </a:xfrm>
          </p:grpSpPr>
          <p:sp>
            <p:nvSpPr>
              <p:cNvPr id="4883" name="Google Shape;4883;p6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84" name="Google Shape;4884;p6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63"/>
            <p:cNvGrpSpPr/>
            <p:nvPr/>
          </p:nvGrpSpPr>
          <p:grpSpPr>
            <a:xfrm>
              <a:off x="4249973" y="1303451"/>
              <a:ext cx="799317" cy="841334"/>
              <a:chOff x="3027033" y="1244439"/>
              <a:chExt cx="1270977" cy="1337786"/>
            </a:xfrm>
          </p:grpSpPr>
          <p:sp>
            <p:nvSpPr>
              <p:cNvPr id="4886" name="Google Shape;4886;p6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87" name="Google Shape;4887;p6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8" name="Google Shape;4888;p63"/>
          <p:cNvGrpSpPr/>
          <p:nvPr/>
        </p:nvGrpSpPr>
        <p:grpSpPr>
          <a:xfrm>
            <a:off x="4072551" y="2058137"/>
            <a:ext cx="750769" cy="683784"/>
            <a:chOff x="4204684" y="2104422"/>
            <a:chExt cx="699822" cy="637382"/>
          </a:xfrm>
        </p:grpSpPr>
        <p:grpSp>
          <p:nvGrpSpPr>
            <p:cNvPr id="4889" name="Google Shape;4889;p63"/>
            <p:cNvGrpSpPr/>
            <p:nvPr/>
          </p:nvGrpSpPr>
          <p:grpSpPr>
            <a:xfrm>
              <a:off x="4204684" y="2430067"/>
              <a:ext cx="342957" cy="311738"/>
              <a:chOff x="4204684" y="2430067"/>
              <a:chExt cx="342957" cy="311738"/>
            </a:xfrm>
          </p:grpSpPr>
          <p:sp>
            <p:nvSpPr>
              <p:cNvPr id="4890" name="Google Shape;4890;p6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63"/>
            <p:cNvGrpSpPr/>
            <p:nvPr/>
          </p:nvGrpSpPr>
          <p:grpSpPr>
            <a:xfrm>
              <a:off x="4561586" y="2430067"/>
              <a:ext cx="342920" cy="311738"/>
              <a:chOff x="4561586" y="2430067"/>
              <a:chExt cx="342920" cy="311738"/>
            </a:xfrm>
          </p:grpSpPr>
          <p:sp>
            <p:nvSpPr>
              <p:cNvPr id="4893" name="Google Shape;4893;p6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3"/>
            <p:cNvGrpSpPr/>
            <p:nvPr/>
          </p:nvGrpSpPr>
          <p:grpSpPr>
            <a:xfrm>
              <a:off x="4561586" y="2104422"/>
              <a:ext cx="342920" cy="311738"/>
              <a:chOff x="4561586" y="2104422"/>
              <a:chExt cx="342920" cy="311738"/>
            </a:xfrm>
          </p:grpSpPr>
          <p:sp>
            <p:nvSpPr>
              <p:cNvPr id="4896" name="Google Shape;4896;p6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3"/>
            <p:cNvGrpSpPr/>
            <p:nvPr/>
          </p:nvGrpSpPr>
          <p:grpSpPr>
            <a:xfrm>
              <a:off x="4204684" y="2104422"/>
              <a:ext cx="342957" cy="311664"/>
              <a:chOff x="4204684" y="2104422"/>
              <a:chExt cx="342957" cy="311664"/>
            </a:xfrm>
          </p:grpSpPr>
          <p:sp>
            <p:nvSpPr>
              <p:cNvPr id="4899" name="Google Shape;4899;p6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1" name="Google Shape;4901;p63"/>
          <p:cNvGrpSpPr/>
          <p:nvPr/>
        </p:nvGrpSpPr>
        <p:grpSpPr>
          <a:xfrm>
            <a:off x="5536984" y="1171351"/>
            <a:ext cx="660591" cy="688867"/>
            <a:chOff x="5830645" y="1267368"/>
            <a:chExt cx="530340" cy="553040"/>
          </a:xfrm>
        </p:grpSpPr>
        <p:sp>
          <p:nvSpPr>
            <p:cNvPr id="4902" name="Google Shape;4902;p6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3" name="Google Shape;4903;p63"/>
            <p:cNvGrpSpPr/>
            <p:nvPr/>
          </p:nvGrpSpPr>
          <p:grpSpPr>
            <a:xfrm>
              <a:off x="5830645" y="1267368"/>
              <a:ext cx="259743" cy="269909"/>
              <a:chOff x="5830645" y="1267368"/>
              <a:chExt cx="259743" cy="269909"/>
            </a:xfrm>
          </p:grpSpPr>
          <p:sp>
            <p:nvSpPr>
              <p:cNvPr id="4904" name="Google Shape;4904;p6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3"/>
            <p:cNvGrpSpPr/>
            <p:nvPr/>
          </p:nvGrpSpPr>
          <p:grpSpPr>
            <a:xfrm>
              <a:off x="6101293" y="1267368"/>
              <a:ext cx="259692" cy="269909"/>
              <a:chOff x="6101293" y="1267368"/>
              <a:chExt cx="259692" cy="269909"/>
            </a:xfrm>
          </p:grpSpPr>
          <p:sp>
            <p:nvSpPr>
              <p:cNvPr id="4907" name="Google Shape;4907;p6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3"/>
            <p:cNvGrpSpPr/>
            <p:nvPr/>
          </p:nvGrpSpPr>
          <p:grpSpPr>
            <a:xfrm>
              <a:off x="5830645" y="1550500"/>
              <a:ext cx="259692" cy="269909"/>
              <a:chOff x="5830645" y="1550500"/>
              <a:chExt cx="259692" cy="269909"/>
            </a:xfrm>
          </p:grpSpPr>
          <p:sp>
            <p:nvSpPr>
              <p:cNvPr id="4910" name="Google Shape;4910;p6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3"/>
            <p:cNvGrpSpPr/>
            <p:nvPr/>
          </p:nvGrpSpPr>
          <p:grpSpPr>
            <a:xfrm>
              <a:off x="6101293" y="1550500"/>
              <a:ext cx="259692" cy="269909"/>
              <a:chOff x="6101293" y="1550500"/>
              <a:chExt cx="259692" cy="269909"/>
            </a:xfrm>
          </p:grpSpPr>
          <p:sp>
            <p:nvSpPr>
              <p:cNvPr id="4913" name="Google Shape;4913;p6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63"/>
          <p:cNvGrpSpPr/>
          <p:nvPr/>
        </p:nvGrpSpPr>
        <p:grpSpPr>
          <a:xfrm>
            <a:off x="739138" y="2061810"/>
            <a:ext cx="697154" cy="679574"/>
            <a:chOff x="2679875" y="2361475"/>
            <a:chExt cx="780425" cy="760575"/>
          </a:xfrm>
        </p:grpSpPr>
        <p:sp>
          <p:nvSpPr>
            <p:cNvPr id="4916" name="Google Shape;4916;p6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3"/>
          <p:cNvGrpSpPr/>
          <p:nvPr/>
        </p:nvGrpSpPr>
        <p:grpSpPr>
          <a:xfrm>
            <a:off x="3138297" y="1171402"/>
            <a:ext cx="735829" cy="684547"/>
            <a:chOff x="3351965" y="1148808"/>
            <a:chExt cx="750770" cy="698375"/>
          </a:xfrm>
        </p:grpSpPr>
        <p:grpSp>
          <p:nvGrpSpPr>
            <p:cNvPr id="4923" name="Google Shape;4923;p63"/>
            <p:cNvGrpSpPr/>
            <p:nvPr/>
          </p:nvGrpSpPr>
          <p:grpSpPr>
            <a:xfrm>
              <a:off x="3586796" y="1148808"/>
              <a:ext cx="294857" cy="286830"/>
              <a:chOff x="3750225" y="1774000"/>
              <a:chExt cx="149575" cy="145525"/>
            </a:xfrm>
          </p:grpSpPr>
          <p:sp>
            <p:nvSpPr>
              <p:cNvPr id="4924" name="Google Shape;4924;p6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3"/>
            <p:cNvGrpSpPr/>
            <p:nvPr/>
          </p:nvGrpSpPr>
          <p:grpSpPr>
            <a:xfrm>
              <a:off x="3779245" y="1375768"/>
              <a:ext cx="323490" cy="286978"/>
              <a:chOff x="3847850" y="1889150"/>
              <a:chExt cx="164100" cy="145600"/>
            </a:xfrm>
          </p:grpSpPr>
          <p:sp>
            <p:nvSpPr>
              <p:cNvPr id="4927" name="Google Shape;4927;p6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3"/>
            <p:cNvGrpSpPr/>
            <p:nvPr/>
          </p:nvGrpSpPr>
          <p:grpSpPr>
            <a:xfrm>
              <a:off x="3351965" y="1330435"/>
              <a:ext cx="295449" cy="285401"/>
              <a:chOff x="3631100" y="1866150"/>
              <a:chExt cx="149875" cy="144800"/>
            </a:xfrm>
          </p:grpSpPr>
          <p:sp>
            <p:nvSpPr>
              <p:cNvPr id="4930" name="Google Shape;4930;p6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3"/>
            <p:cNvGrpSpPr/>
            <p:nvPr/>
          </p:nvGrpSpPr>
          <p:grpSpPr>
            <a:xfrm>
              <a:off x="3548208" y="1560352"/>
              <a:ext cx="294808" cy="286830"/>
              <a:chOff x="3730650" y="1982800"/>
              <a:chExt cx="149550" cy="145525"/>
            </a:xfrm>
          </p:grpSpPr>
          <p:sp>
            <p:nvSpPr>
              <p:cNvPr id="4933" name="Google Shape;4933;p6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63"/>
          <p:cNvGrpSpPr/>
          <p:nvPr/>
        </p:nvGrpSpPr>
        <p:grpSpPr>
          <a:xfrm>
            <a:off x="7639949" y="1171356"/>
            <a:ext cx="804565" cy="677795"/>
            <a:chOff x="7636443" y="1204988"/>
            <a:chExt cx="804565" cy="677795"/>
          </a:xfrm>
        </p:grpSpPr>
        <p:grpSp>
          <p:nvGrpSpPr>
            <p:cNvPr id="4936" name="Google Shape;4936;p63"/>
            <p:cNvGrpSpPr/>
            <p:nvPr/>
          </p:nvGrpSpPr>
          <p:grpSpPr>
            <a:xfrm>
              <a:off x="7636443" y="1509705"/>
              <a:ext cx="804565" cy="373078"/>
              <a:chOff x="7636443" y="1509705"/>
              <a:chExt cx="804565" cy="373078"/>
            </a:xfrm>
          </p:grpSpPr>
          <p:sp>
            <p:nvSpPr>
              <p:cNvPr id="4937" name="Google Shape;4937;p6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3"/>
            <p:cNvGrpSpPr/>
            <p:nvPr/>
          </p:nvGrpSpPr>
          <p:grpSpPr>
            <a:xfrm>
              <a:off x="7636443" y="1408133"/>
              <a:ext cx="804565" cy="373078"/>
              <a:chOff x="7636443" y="1408133"/>
              <a:chExt cx="804565" cy="373078"/>
            </a:xfrm>
          </p:grpSpPr>
          <p:sp>
            <p:nvSpPr>
              <p:cNvPr id="4940" name="Google Shape;4940;p6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3"/>
            <p:cNvGrpSpPr/>
            <p:nvPr/>
          </p:nvGrpSpPr>
          <p:grpSpPr>
            <a:xfrm>
              <a:off x="7636443" y="1306560"/>
              <a:ext cx="804565" cy="373078"/>
              <a:chOff x="7636443" y="1306560"/>
              <a:chExt cx="804565" cy="373078"/>
            </a:xfrm>
          </p:grpSpPr>
          <p:sp>
            <p:nvSpPr>
              <p:cNvPr id="4943" name="Google Shape;4943;p6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3"/>
            <p:cNvGrpSpPr/>
            <p:nvPr/>
          </p:nvGrpSpPr>
          <p:grpSpPr>
            <a:xfrm>
              <a:off x="7636443" y="1204988"/>
              <a:ext cx="804565" cy="373078"/>
              <a:chOff x="7636443" y="1204988"/>
              <a:chExt cx="804565" cy="373078"/>
            </a:xfrm>
          </p:grpSpPr>
          <p:sp>
            <p:nvSpPr>
              <p:cNvPr id="4946" name="Google Shape;4946;p6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8" name="Google Shape;4948;p63"/>
          <p:cNvGrpSpPr/>
          <p:nvPr/>
        </p:nvGrpSpPr>
        <p:grpSpPr>
          <a:xfrm>
            <a:off x="4978796" y="2078771"/>
            <a:ext cx="661339" cy="661188"/>
            <a:chOff x="3990000" y="975400"/>
            <a:chExt cx="3934200" cy="3933300"/>
          </a:xfrm>
        </p:grpSpPr>
        <p:sp>
          <p:nvSpPr>
            <p:cNvPr id="4949" name="Google Shape;4949;p6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63"/>
          <p:cNvGrpSpPr/>
          <p:nvPr/>
        </p:nvGrpSpPr>
        <p:grpSpPr>
          <a:xfrm>
            <a:off x="6622444" y="2057409"/>
            <a:ext cx="868881" cy="684241"/>
            <a:chOff x="6598259" y="2078634"/>
            <a:chExt cx="868881" cy="684241"/>
          </a:xfrm>
        </p:grpSpPr>
        <p:sp>
          <p:nvSpPr>
            <p:cNvPr id="4954" name="Google Shape;4954;p6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63"/>
            <p:cNvGrpSpPr/>
            <p:nvPr/>
          </p:nvGrpSpPr>
          <p:grpSpPr>
            <a:xfrm>
              <a:off x="6808175" y="2078634"/>
              <a:ext cx="452229" cy="684241"/>
              <a:chOff x="6808175" y="2078634"/>
              <a:chExt cx="452229" cy="684241"/>
            </a:xfrm>
          </p:grpSpPr>
          <p:sp>
            <p:nvSpPr>
              <p:cNvPr id="4961" name="Google Shape;4961;p6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63"/>
              <p:cNvGrpSpPr/>
              <p:nvPr/>
            </p:nvGrpSpPr>
            <p:grpSpPr>
              <a:xfrm>
                <a:off x="6821586" y="2078634"/>
                <a:ext cx="426871" cy="684241"/>
                <a:chOff x="6821586" y="2078634"/>
                <a:chExt cx="426871" cy="684241"/>
              </a:xfrm>
            </p:grpSpPr>
            <p:grpSp>
              <p:nvGrpSpPr>
                <p:cNvPr id="4968" name="Google Shape;4968;p63"/>
                <p:cNvGrpSpPr/>
                <p:nvPr/>
              </p:nvGrpSpPr>
              <p:grpSpPr>
                <a:xfrm>
                  <a:off x="6821586" y="2078634"/>
                  <a:ext cx="426871" cy="684241"/>
                  <a:chOff x="6821586" y="2078634"/>
                  <a:chExt cx="426871" cy="684241"/>
                </a:xfrm>
              </p:grpSpPr>
              <p:sp>
                <p:nvSpPr>
                  <p:cNvPr id="4969" name="Google Shape;4969;p6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6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94" name="Google Shape;4994;p63"/>
          <p:cNvGrpSpPr/>
          <p:nvPr/>
        </p:nvGrpSpPr>
        <p:grpSpPr>
          <a:xfrm>
            <a:off x="5795610" y="2063018"/>
            <a:ext cx="671358" cy="671358"/>
            <a:chOff x="6535625" y="760425"/>
            <a:chExt cx="1665900" cy="1665900"/>
          </a:xfrm>
        </p:grpSpPr>
        <p:sp>
          <p:nvSpPr>
            <p:cNvPr id="4995" name="Google Shape;4995;p6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3"/>
          <p:cNvGrpSpPr/>
          <p:nvPr/>
        </p:nvGrpSpPr>
        <p:grpSpPr>
          <a:xfrm>
            <a:off x="732427" y="3731418"/>
            <a:ext cx="1340789" cy="640830"/>
            <a:chOff x="238125" y="1151100"/>
            <a:chExt cx="7139450" cy="3412300"/>
          </a:xfrm>
        </p:grpSpPr>
        <p:sp>
          <p:nvSpPr>
            <p:cNvPr id="5000" name="Google Shape;5000;p6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3"/>
          <p:cNvGrpSpPr/>
          <p:nvPr/>
        </p:nvGrpSpPr>
        <p:grpSpPr>
          <a:xfrm>
            <a:off x="5599650" y="2934699"/>
            <a:ext cx="985357" cy="585764"/>
            <a:chOff x="5145061" y="2881789"/>
            <a:chExt cx="1107641" cy="658458"/>
          </a:xfrm>
        </p:grpSpPr>
        <p:grpSp>
          <p:nvGrpSpPr>
            <p:cNvPr id="5013" name="Google Shape;5013;p63"/>
            <p:cNvGrpSpPr/>
            <p:nvPr/>
          </p:nvGrpSpPr>
          <p:grpSpPr>
            <a:xfrm>
              <a:off x="5722989" y="3244587"/>
              <a:ext cx="529713" cy="295659"/>
              <a:chOff x="5722989" y="3244587"/>
              <a:chExt cx="529713" cy="295659"/>
            </a:xfrm>
          </p:grpSpPr>
          <p:sp>
            <p:nvSpPr>
              <p:cNvPr id="5014" name="Google Shape;5014;p6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15" name="Google Shape;5015;p6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16" name="Google Shape;5016;p63"/>
            <p:cNvGrpSpPr/>
            <p:nvPr/>
          </p:nvGrpSpPr>
          <p:grpSpPr>
            <a:xfrm>
              <a:off x="5145061" y="3244587"/>
              <a:ext cx="536807" cy="295659"/>
              <a:chOff x="5145061" y="3244587"/>
              <a:chExt cx="536807" cy="295659"/>
            </a:xfrm>
          </p:grpSpPr>
          <p:sp>
            <p:nvSpPr>
              <p:cNvPr id="5017" name="Google Shape;5017;p6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18" name="Google Shape;5018;p6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19" name="Google Shape;5019;p63"/>
            <p:cNvGrpSpPr/>
            <p:nvPr/>
          </p:nvGrpSpPr>
          <p:grpSpPr>
            <a:xfrm>
              <a:off x="5341327" y="2898245"/>
              <a:ext cx="532309" cy="614891"/>
              <a:chOff x="5341327" y="2898245"/>
              <a:chExt cx="532309" cy="614891"/>
            </a:xfrm>
          </p:grpSpPr>
          <p:sp>
            <p:nvSpPr>
              <p:cNvPr id="5020" name="Google Shape;5020;p6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21" name="Google Shape;5021;p6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22" name="Google Shape;5022;p63"/>
            <p:cNvGrpSpPr/>
            <p:nvPr/>
          </p:nvGrpSpPr>
          <p:grpSpPr>
            <a:xfrm>
              <a:off x="5532290" y="2881789"/>
              <a:ext cx="620516" cy="305456"/>
              <a:chOff x="5532290" y="2881789"/>
              <a:chExt cx="620516" cy="305456"/>
            </a:xfrm>
          </p:grpSpPr>
          <p:sp>
            <p:nvSpPr>
              <p:cNvPr id="5023" name="Google Shape;5023;p6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24" name="Google Shape;5024;p6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25" name="Google Shape;5025;p63"/>
          <p:cNvGrpSpPr/>
          <p:nvPr/>
        </p:nvGrpSpPr>
        <p:grpSpPr>
          <a:xfrm>
            <a:off x="8178573" y="3726757"/>
            <a:ext cx="269068" cy="645491"/>
            <a:chOff x="7026852" y="3311869"/>
            <a:chExt cx="434331" cy="1041954"/>
          </a:xfrm>
        </p:grpSpPr>
        <p:sp>
          <p:nvSpPr>
            <p:cNvPr id="5026" name="Google Shape;5026;p6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3"/>
          <p:cNvGrpSpPr/>
          <p:nvPr/>
        </p:nvGrpSpPr>
        <p:grpSpPr>
          <a:xfrm>
            <a:off x="6195154" y="3765995"/>
            <a:ext cx="293882" cy="293836"/>
            <a:chOff x="4873519" y="3311869"/>
            <a:chExt cx="499374" cy="499296"/>
          </a:xfrm>
        </p:grpSpPr>
        <p:sp>
          <p:nvSpPr>
            <p:cNvPr id="5030" name="Google Shape;5030;p6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3"/>
          <p:cNvGrpSpPr/>
          <p:nvPr/>
        </p:nvGrpSpPr>
        <p:grpSpPr>
          <a:xfrm>
            <a:off x="6195154" y="4078366"/>
            <a:ext cx="293882" cy="293882"/>
            <a:chOff x="4873519" y="3875839"/>
            <a:chExt cx="499374" cy="499374"/>
          </a:xfrm>
        </p:grpSpPr>
        <p:sp>
          <p:nvSpPr>
            <p:cNvPr id="5033" name="Google Shape;5033;p6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63"/>
          <p:cNvGrpSpPr/>
          <p:nvPr/>
        </p:nvGrpSpPr>
        <p:grpSpPr>
          <a:xfrm>
            <a:off x="2425681" y="2050319"/>
            <a:ext cx="698104" cy="698208"/>
            <a:chOff x="2565073" y="2075876"/>
            <a:chExt cx="672482" cy="672518"/>
          </a:xfrm>
        </p:grpSpPr>
        <p:sp>
          <p:nvSpPr>
            <p:cNvPr id="5036" name="Google Shape;5036;p6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3"/>
          <p:cNvGrpSpPr/>
          <p:nvPr/>
        </p:nvGrpSpPr>
        <p:grpSpPr>
          <a:xfrm>
            <a:off x="5649092" y="3734919"/>
            <a:ext cx="438354" cy="637329"/>
            <a:chOff x="1697726" y="3244179"/>
            <a:chExt cx="788124" cy="1146069"/>
          </a:xfrm>
        </p:grpSpPr>
        <p:sp>
          <p:nvSpPr>
            <p:cNvPr id="5043" name="Google Shape;5043;p6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5" name="Google Shape;5045;p63"/>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63"/>
          <p:cNvGrpSpPr/>
          <p:nvPr/>
        </p:nvGrpSpPr>
        <p:grpSpPr>
          <a:xfrm>
            <a:off x="7650306" y="2063282"/>
            <a:ext cx="799565" cy="670282"/>
            <a:chOff x="7617850" y="2063282"/>
            <a:chExt cx="799565" cy="670282"/>
          </a:xfrm>
        </p:grpSpPr>
        <p:cxnSp>
          <p:nvCxnSpPr>
            <p:cNvPr id="5047" name="Google Shape;5047;p6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48" name="Google Shape;5048;p6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49" name="Google Shape;5049;p6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50" name="Google Shape;5050;p6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51" name="Google Shape;5051;p6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52" name="Google Shape;5052;p6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53" name="Google Shape;5053;p63"/>
            <p:cNvGrpSpPr/>
            <p:nvPr/>
          </p:nvGrpSpPr>
          <p:grpSpPr>
            <a:xfrm>
              <a:off x="7734309" y="2063282"/>
              <a:ext cx="570957" cy="620095"/>
              <a:chOff x="7734309" y="2063282"/>
              <a:chExt cx="570957" cy="620095"/>
            </a:xfrm>
          </p:grpSpPr>
          <p:grpSp>
            <p:nvGrpSpPr>
              <p:cNvPr id="5054" name="Google Shape;5054;p63"/>
              <p:cNvGrpSpPr/>
              <p:nvPr/>
            </p:nvGrpSpPr>
            <p:grpSpPr>
              <a:xfrm>
                <a:off x="8031573" y="2063282"/>
                <a:ext cx="273693" cy="620095"/>
                <a:chOff x="8031573" y="2063282"/>
                <a:chExt cx="273693" cy="620095"/>
              </a:xfrm>
            </p:grpSpPr>
            <p:sp>
              <p:nvSpPr>
                <p:cNvPr id="5055" name="Google Shape;5055;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3"/>
              <p:cNvGrpSpPr/>
              <p:nvPr/>
            </p:nvGrpSpPr>
            <p:grpSpPr>
              <a:xfrm flipH="1">
                <a:off x="7734309" y="2063282"/>
                <a:ext cx="273693" cy="620095"/>
                <a:chOff x="8031573" y="2063282"/>
                <a:chExt cx="273693" cy="620095"/>
              </a:xfrm>
            </p:grpSpPr>
            <p:sp>
              <p:nvSpPr>
                <p:cNvPr id="5060" name="Google Shape;5060;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64" name="Google Shape;5064;p63"/>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3"/>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63"/>
          <p:cNvGrpSpPr/>
          <p:nvPr/>
        </p:nvGrpSpPr>
        <p:grpSpPr>
          <a:xfrm>
            <a:off x="7836913" y="2916765"/>
            <a:ext cx="602567" cy="601884"/>
            <a:chOff x="1186975" y="238125"/>
            <a:chExt cx="5244275" cy="5238325"/>
          </a:xfrm>
        </p:grpSpPr>
        <p:sp>
          <p:nvSpPr>
            <p:cNvPr id="5067" name="Google Shape;5067;p6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3"/>
          <p:cNvGrpSpPr/>
          <p:nvPr/>
        </p:nvGrpSpPr>
        <p:grpSpPr>
          <a:xfrm>
            <a:off x="3279650" y="2056249"/>
            <a:ext cx="651848" cy="687338"/>
            <a:chOff x="3400515" y="2056248"/>
            <a:chExt cx="698134" cy="735987"/>
          </a:xfrm>
        </p:grpSpPr>
        <p:grpSp>
          <p:nvGrpSpPr>
            <p:cNvPr id="5072" name="Google Shape;5072;p63"/>
            <p:cNvGrpSpPr/>
            <p:nvPr/>
          </p:nvGrpSpPr>
          <p:grpSpPr>
            <a:xfrm>
              <a:off x="3400515" y="2283913"/>
              <a:ext cx="312919" cy="219900"/>
              <a:chOff x="3400515" y="2283913"/>
              <a:chExt cx="312919" cy="219900"/>
            </a:xfrm>
          </p:grpSpPr>
          <p:sp>
            <p:nvSpPr>
              <p:cNvPr id="5073" name="Google Shape;5073;p6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74" name="Google Shape;5074;p6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75" name="Google Shape;5075;p63"/>
            <p:cNvGrpSpPr/>
            <p:nvPr/>
          </p:nvGrpSpPr>
          <p:grpSpPr>
            <a:xfrm>
              <a:off x="3547823" y="2461089"/>
              <a:ext cx="219900" cy="331146"/>
              <a:chOff x="3547823" y="2461089"/>
              <a:chExt cx="219900" cy="331146"/>
            </a:xfrm>
          </p:grpSpPr>
          <p:sp>
            <p:nvSpPr>
              <p:cNvPr id="5076" name="Google Shape;5076;p6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77" name="Google Shape;5077;p6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78" name="Google Shape;5078;p63"/>
            <p:cNvGrpSpPr/>
            <p:nvPr/>
          </p:nvGrpSpPr>
          <p:grpSpPr>
            <a:xfrm>
              <a:off x="3734138" y="2461089"/>
              <a:ext cx="219900" cy="331146"/>
              <a:chOff x="3734138" y="2461089"/>
              <a:chExt cx="219900" cy="331146"/>
            </a:xfrm>
          </p:grpSpPr>
          <p:sp>
            <p:nvSpPr>
              <p:cNvPr id="5079" name="Google Shape;5079;p6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80" name="Google Shape;5080;p6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81" name="Google Shape;5081;p63"/>
            <p:cNvGrpSpPr/>
            <p:nvPr/>
          </p:nvGrpSpPr>
          <p:grpSpPr>
            <a:xfrm>
              <a:off x="3787560" y="2281742"/>
              <a:ext cx="311089" cy="219900"/>
              <a:chOff x="3787560" y="2281742"/>
              <a:chExt cx="311089" cy="219900"/>
            </a:xfrm>
          </p:grpSpPr>
          <p:sp>
            <p:nvSpPr>
              <p:cNvPr id="5082" name="Google Shape;5082;p6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83" name="Google Shape;5083;p6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84" name="Google Shape;5084;p63"/>
            <p:cNvGrpSpPr/>
            <p:nvPr/>
          </p:nvGrpSpPr>
          <p:grpSpPr>
            <a:xfrm>
              <a:off x="3637290" y="2056248"/>
              <a:ext cx="219900" cy="330736"/>
              <a:chOff x="3637290" y="2056248"/>
              <a:chExt cx="219900" cy="330736"/>
            </a:xfrm>
          </p:grpSpPr>
          <p:sp>
            <p:nvSpPr>
              <p:cNvPr id="5085" name="Google Shape;5085;p6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86" name="Google Shape;5086;p6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87" name="Google Shape;5087;p63"/>
          <p:cNvGrpSpPr/>
          <p:nvPr/>
        </p:nvGrpSpPr>
        <p:grpSpPr>
          <a:xfrm>
            <a:off x="2571356" y="2926255"/>
            <a:ext cx="1268144" cy="592394"/>
            <a:chOff x="238125" y="1188750"/>
            <a:chExt cx="7140450" cy="3335550"/>
          </a:xfrm>
        </p:grpSpPr>
        <p:sp>
          <p:nvSpPr>
            <p:cNvPr id="5088" name="Google Shape;5088;p6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3"/>
          <p:cNvGrpSpPr/>
          <p:nvPr/>
        </p:nvGrpSpPr>
        <p:grpSpPr>
          <a:xfrm>
            <a:off x="6679257" y="2928410"/>
            <a:ext cx="1053944" cy="590147"/>
            <a:chOff x="238125" y="1335475"/>
            <a:chExt cx="5418735" cy="3034175"/>
          </a:xfrm>
        </p:grpSpPr>
        <p:sp>
          <p:nvSpPr>
            <p:cNvPr id="5094" name="Google Shape;5094;p6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3"/>
          <p:cNvGrpSpPr/>
          <p:nvPr/>
        </p:nvGrpSpPr>
        <p:grpSpPr>
          <a:xfrm>
            <a:off x="4110066" y="3733309"/>
            <a:ext cx="1268207" cy="638939"/>
            <a:chOff x="3967651" y="3645904"/>
            <a:chExt cx="1479304" cy="745292"/>
          </a:xfrm>
        </p:grpSpPr>
        <p:grpSp>
          <p:nvGrpSpPr>
            <p:cNvPr id="5098" name="Google Shape;5098;p63"/>
            <p:cNvGrpSpPr/>
            <p:nvPr/>
          </p:nvGrpSpPr>
          <p:grpSpPr>
            <a:xfrm>
              <a:off x="3967651" y="4009026"/>
              <a:ext cx="1479304" cy="382170"/>
              <a:chOff x="3967651" y="4009026"/>
              <a:chExt cx="1479304" cy="382170"/>
            </a:xfrm>
          </p:grpSpPr>
          <p:grpSp>
            <p:nvGrpSpPr>
              <p:cNvPr id="5099" name="Google Shape;5099;p63"/>
              <p:cNvGrpSpPr/>
              <p:nvPr/>
            </p:nvGrpSpPr>
            <p:grpSpPr>
              <a:xfrm>
                <a:off x="4892216" y="4195630"/>
                <a:ext cx="554739" cy="195566"/>
                <a:chOff x="3604375" y="4892160"/>
                <a:chExt cx="1651500" cy="582215"/>
              </a:xfrm>
            </p:grpSpPr>
            <p:sp>
              <p:nvSpPr>
                <p:cNvPr id="5100" name="Google Shape;5100;p6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3"/>
              <p:cNvGrpSpPr/>
              <p:nvPr/>
            </p:nvGrpSpPr>
            <p:grpSpPr>
              <a:xfrm>
                <a:off x="3967651" y="4146303"/>
                <a:ext cx="579402" cy="244893"/>
                <a:chOff x="851875" y="4745310"/>
                <a:chExt cx="1724925" cy="729065"/>
              </a:xfrm>
            </p:grpSpPr>
            <p:sp>
              <p:nvSpPr>
                <p:cNvPr id="5103" name="Google Shape;5103;p6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3"/>
              <p:cNvGrpSpPr/>
              <p:nvPr/>
            </p:nvGrpSpPr>
            <p:grpSpPr>
              <a:xfrm>
                <a:off x="4460753" y="4009026"/>
                <a:ext cx="493110" cy="382170"/>
                <a:chOff x="2319875" y="4336625"/>
                <a:chExt cx="1468025" cy="1137750"/>
              </a:xfrm>
            </p:grpSpPr>
            <p:sp>
              <p:nvSpPr>
                <p:cNvPr id="5106" name="Google Shape;5106;p6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8" name="Google Shape;5108;p63"/>
            <p:cNvGrpSpPr/>
            <p:nvPr/>
          </p:nvGrpSpPr>
          <p:grpSpPr>
            <a:xfrm>
              <a:off x="4479443" y="3645904"/>
              <a:ext cx="455965" cy="388789"/>
              <a:chOff x="2957425" y="238100"/>
              <a:chExt cx="1910200" cy="1628775"/>
            </a:xfrm>
          </p:grpSpPr>
          <p:sp>
            <p:nvSpPr>
              <p:cNvPr id="5109" name="Google Shape;5109;p6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9" name="Google Shape;5119;p63"/>
          <p:cNvGrpSpPr/>
          <p:nvPr/>
        </p:nvGrpSpPr>
        <p:grpSpPr>
          <a:xfrm>
            <a:off x="2496179" y="3734510"/>
            <a:ext cx="1243128" cy="637739"/>
            <a:chOff x="2496310" y="3693351"/>
            <a:chExt cx="1342906" cy="688926"/>
          </a:xfrm>
        </p:grpSpPr>
        <p:grpSp>
          <p:nvGrpSpPr>
            <p:cNvPr id="5120" name="Google Shape;5120;p63"/>
            <p:cNvGrpSpPr/>
            <p:nvPr/>
          </p:nvGrpSpPr>
          <p:grpSpPr>
            <a:xfrm>
              <a:off x="2496310" y="3693351"/>
              <a:ext cx="1342906" cy="688875"/>
              <a:chOff x="2496310" y="3693351"/>
              <a:chExt cx="1342906" cy="688875"/>
            </a:xfrm>
          </p:grpSpPr>
          <p:sp>
            <p:nvSpPr>
              <p:cNvPr id="5121" name="Google Shape;5121;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7" name="Google Shape;5127;p63"/>
              <p:cNvCxnSpPr>
                <a:stCxn id="512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28" name="Google Shape;5128;p63"/>
              <p:cNvCxnSpPr>
                <a:stCxn id="512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29" name="Google Shape;5129;p63"/>
              <p:cNvCxnSpPr>
                <a:stCxn id="512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30" name="Google Shape;5130;p63"/>
              <p:cNvCxnSpPr>
                <a:stCxn id="512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31" name="Google Shape;5131;p63"/>
              <p:cNvCxnSpPr>
                <a:stCxn id="512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32" name="Google Shape;5132;p63"/>
            <p:cNvGrpSpPr/>
            <p:nvPr/>
          </p:nvGrpSpPr>
          <p:grpSpPr>
            <a:xfrm>
              <a:off x="2675275" y="3930557"/>
              <a:ext cx="1003306" cy="451719"/>
              <a:chOff x="2675275" y="4174282"/>
              <a:chExt cx="1003306" cy="451719"/>
            </a:xfrm>
          </p:grpSpPr>
          <p:sp>
            <p:nvSpPr>
              <p:cNvPr id="5133" name="Google Shape;5133;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6" name="Google Shape;5136;p63"/>
          <p:cNvGrpSpPr/>
          <p:nvPr/>
        </p:nvGrpSpPr>
        <p:grpSpPr>
          <a:xfrm>
            <a:off x="1669850" y="1171356"/>
            <a:ext cx="574511" cy="874709"/>
            <a:chOff x="1715404" y="1112080"/>
            <a:chExt cx="642270" cy="977984"/>
          </a:xfrm>
        </p:grpSpPr>
        <p:grpSp>
          <p:nvGrpSpPr>
            <p:cNvPr id="5137" name="Google Shape;5137;p63"/>
            <p:cNvGrpSpPr/>
            <p:nvPr/>
          </p:nvGrpSpPr>
          <p:grpSpPr>
            <a:xfrm>
              <a:off x="1715404" y="1112080"/>
              <a:ext cx="642270" cy="977984"/>
              <a:chOff x="1715404" y="1112080"/>
              <a:chExt cx="642270" cy="977984"/>
            </a:xfrm>
          </p:grpSpPr>
          <p:sp>
            <p:nvSpPr>
              <p:cNvPr id="5138" name="Google Shape;5138;p6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3"/>
            <p:cNvGrpSpPr/>
            <p:nvPr/>
          </p:nvGrpSpPr>
          <p:grpSpPr>
            <a:xfrm>
              <a:off x="1768927" y="1165603"/>
              <a:ext cx="535225" cy="851367"/>
              <a:chOff x="1768927" y="1165603"/>
              <a:chExt cx="535225" cy="851367"/>
            </a:xfrm>
          </p:grpSpPr>
          <p:sp>
            <p:nvSpPr>
              <p:cNvPr id="5141" name="Google Shape;5141;p6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3"/>
            <p:cNvGrpSpPr/>
            <p:nvPr/>
          </p:nvGrpSpPr>
          <p:grpSpPr>
            <a:xfrm>
              <a:off x="1822449" y="1219125"/>
              <a:ext cx="428180" cy="718859"/>
              <a:chOff x="1822449" y="1219125"/>
              <a:chExt cx="428180" cy="718859"/>
            </a:xfrm>
          </p:grpSpPr>
          <p:sp>
            <p:nvSpPr>
              <p:cNvPr id="5144" name="Google Shape;5144;p6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63"/>
            <p:cNvGrpSpPr/>
            <p:nvPr/>
          </p:nvGrpSpPr>
          <p:grpSpPr>
            <a:xfrm>
              <a:off x="1875972" y="1272648"/>
              <a:ext cx="321135" cy="586939"/>
              <a:chOff x="1875972" y="1272648"/>
              <a:chExt cx="321135" cy="586939"/>
            </a:xfrm>
          </p:grpSpPr>
          <p:sp>
            <p:nvSpPr>
              <p:cNvPr id="5147" name="Google Shape;5147;p6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9" name="Google Shape;5149;p63"/>
          <p:cNvGrpSpPr/>
          <p:nvPr/>
        </p:nvGrpSpPr>
        <p:grpSpPr>
          <a:xfrm>
            <a:off x="7777011" y="3728078"/>
            <a:ext cx="293855" cy="644170"/>
            <a:chOff x="241025" y="3151575"/>
            <a:chExt cx="293855" cy="644170"/>
          </a:xfrm>
        </p:grpSpPr>
        <p:sp>
          <p:nvSpPr>
            <p:cNvPr id="5150" name="Google Shape;5150;p6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3"/>
          <p:cNvGrpSpPr/>
          <p:nvPr/>
        </p:nvGrpSpPr>
        <p:grpSpPr>
          <a:xfrm>
            <a:off x="724994" y="2928078"/>
            <a:ext cx="1779649" cy="591620"/>
            <a:chOff x="246070" y="1983375"/>
            <a:chExt cx="1855347" cy="616849"/>
          </a:xfrm>
        </p:grpSpPr>
        <p:sp>
          <p:nvSpPr>
            <p:cNvPr id="5153" name="Google Shape;5153;p6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3"/>
          <p:cNvGrpSpPr/>
          <p:nvPr/>
        </p:nvGrpSpPr>
        <p:grpSpPr>
          <a:xfrm>
            <a:off x="2335861" y="1171356"/>
            <a:ext cx="711055" cy="745993"/>
            <a:chOff x="2496269" y="1171698"/>
            <a:chExt cx="761953" cy="799392"/>
          </a:xfrm>
        </p:grpSpPr>
        <p:grpSp>
          <p:nvGrpSpPr>
            <p:cNvPr id="5163" name="Google Shape;5163;p63"/>
            <p:cNvGrpSpPr/>
            <p:nvPr/>
          </p:nvGrpSpPr>
          <p:grpSpPr>
            <a:xfrm>
              <a:off x="2496269" y="1171698"/>
              <a:ext cx="761953" cy="723022"/>
              <a:chOff x="2496269" y="1171698"/>
              <a:chExt cx="761953" cy="723022"/>
            </a:xfrm>
          </p:grpSpPr>
          <p:sp>
            <p:nvSpPr>
              <p:cNvPr id="5164" name="Google Shape;5164;p6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6" name="Google Shape;5166;p63"/>
              <p:cNvGrpSpPr/>
              <p:nvPr/>
            </p:nvGrpSpPr>
            <p:grpSpPr>
              <a:xfrm>
                <a:off x="2496269" y="1171698"/>
                <a:ext cx="761953" cy="723022"/>
                <a:chOff x="2496269" y="1120652"/>
                <a:chExt cx="761953" cy="723022"/>
              </a:xfrm>
            </p:grpSpPr>
            <p:grpSp>
              <p:nvGrpSpPr>
                <p:cNvPr id="5167" name="Google Shape;5167;p63"/>
                <p:cNvGrpSpPr/>
                <p:nvPr/>
              </p:nvGrpSpPr>
              <p:grpSpPr>
                <a:xfrm>
                  <a:off x="2496269" y="1120652"/>
                  <a:ext cx="761953" cy="723022"/>
                  <a:chOff x="2496269" y="1120652"/>
                  <a:chExt cx="761953" cy="723022"/>
                </a:xfrm>
              </p:grpSpPr>
              <p:grpSp>
                <p:nvGrpSpPr>
                  <p:cNvPr id="5168" name="Google Shape;5168;p63"/>
                  <p:cNvGrpSpPr/>
                  <p:nvPr/>
                </p:nvGrpSpPr>
                <p:grpSpPr>
                  <a:xfrm>
                    <a:off x="2496269" y="1304589"/>
                    <a:ext cx="407089" cy="305057"/>
                    <a:chOff x="2496269" y="1304589"/>
                    <a:chExt cx="407089" cy="305057"/>
                  </a:xfrm>
                </p:grpSpPr>
                <p:sp>
                  <p:nvSpPr>
                    <p:cNvPr id="5169" name="Google Shape;5169;p6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3"/>
                  <p:cNvGrpSpPr/>
                  <p:nvPr/>
                </p:nvGrpSpPr>
                <p:grpSpPr>
                  <a:xfrm>
                    <a:off x="2586468" y="1493376"/>
                    <a:ext cx="358850" cy="349656"/>
                    <a:chOff x="2586468" y="1493376"/>
                    <a:chExt cx="358850" cy="349656"/>
                  </a:xfrm>
                </p:grpSpPr>
                <p:sp>
                  <p:nvSpPr>
                    <p:cNvPr id="5172" name="Google Shape;5172;p6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3"/>
                  <p:cNvGrpSpPr/>
                  <p:nvPr/>
                </p:nvGrpSpPr>
                <p:grpSpPr>
                  <a:xfrm>
                    <a:off x="2807939" y="1494024"/>
                    <a:ext cx="358857" cy="349650"/>
                    <a:chOff x="2807939" y="1494024"/>
                    <a:chExt cx="358857" cy="349650"/>
                  </a:xfrm>
                </p:grpSpPr>
                <p:sp>
                  <p:nvSpPr>
                    <p:cNvPr id="5175" name="Google Shape;5175;p6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3"/>
                  <p:cNvGrpSpPr/>
                  <p:nvPr/>
                </p:nvGrpSpPr>
                <p:grpSpPr>
                  <a:xfrm>
                    <a:off x="2851133" y="1305635"/>
                    <a:ext cx="407089" cy="305057"/>
                    <a:chOff x="2851133" y="1305635"/>
                    <a:chExt cx="407089" cy="305057"/>
                  </a:xfrm>
                </p:grpSpPr>
                <p:sp>
                  <p:nvSpPr>
                    <p:cNvPr id="5178" name="Google Shape;5178;p6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3"/>
                  <p:cNvGrpSpPr/>
                  <p:nvPr/>
                </p:nvGrpSpPr>
                <p:grpSpPr>
                  <a:xfrm>
                    <a:off x="2727495" y="1120652"/>
                    <a:ext cx="300271" cy="396358"/>
                    <a:chOff x="2727495" y="1120652"/>
                    <a:chExt cx="300271" cy="396358"/>
                  </a:xfrm>
                </p:grpSpPr>
                <p:sp>
                  <p:nvSpPr>
                    <p:cNvPr id="5181" name="Google Shape;5181;p6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3" name="Google Shape;5183;p63"/>
                <p:cNvGrpSpPr/>
                <p:nvPr/>
              </p:nvGrpSpPr>
              <p:grpSpPr>
                <a:xfrm>
                  <a:off x="2722305" y="1350460"/>
                  <a:ext cx="308357" cy="308344"/>
                  <a:chOff x="2722305" y="1350460"/>
                  <a:chExt cx="308357" cy="308344"/>
                </a:xfrm>
              </p:grpSpPr>
              <p:sp>
                <p:nvSpPr>
                  <p:cNvPr id="5184" name="Google Shape;5184;p6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5" name="Google Shape;5185;p63"/>
                  <p:cNvGrpSpPr/>
                  <p:nvPr/>
                </p:nvGrpSpPr>
                <p:grpSpPr>
                  <a:xfrm>
                    <a:off x="2725064" y="1364529"/>
                    <a:ext cx="297954" cy="280182"/>
                    <a:chOff x="2725064" y="1364529"/>
                    <a:chExt cx="297954" cy="280182"/>
                  </a:xfrm>
                </p:grpSpPr>
                <p:sp>
                  <p:nvSpPr>
                    <p:cNvPr id="5186" name="Google Shape;5186;p6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91" name="Google Shape;5191;p6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3"/>
          <p:cNvGrpSpPr/>
          <p:nvPr/>
        </p:nvGrpSpPr>
        <p:grpSpPr>
          <a:xfrm>
            <a:off x="3924561" y="2927462"/>
            <a:ext cx="1569144" cy="591015"/>
            <a:chOff x="3820100" y="3023049"/>
            <a:chExt cx="1303926" cy="491162"/>
          </a:xfrm>
        </p:grpSpPr>
        <p:grpSp>
          <p:nvGrpSpPr>
            <p:cNvPr id="5197" name="Google Shape;5197;p63"/>
            <p:cNvGrpSpPr/>
            <p:nvPr/>
          </p:nvGrpSpPr>
          <p:grpSpPr>
            <a:xfrm>
              <a:off x="3820100" y="3023072"/>
              <a:ext cx="1303926" cy="491139"/>
              <a:chOff x="3820100" y="3023072"/>
              <a:chExt cx="1303926" cy="491139"/>
            </a:xfrm>
          </p:grpSpPr>
          <p:sp>
            <p:nvSpPr>
              <p:cNvPr id="5198" name="Google Shape;5198;p6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3"/>
            <p:cNvGrpSpPr/>
            <p:nvPr/>
          </p:nvGrpSpPr>
          <p:grpSpPr>
            <a:xfrm>
              <a:off x="4132439" y="3023645"/>
              <a:ext cx="393633" cy="177096"/>
              <a:chOff x="4132439" y="3023645"/>
              <a:chExt cx="393633" cy="177096"/>
            </a:xfrm>
          </p:grpSpPr>
          <p:sp>
            <p:nvSpPr>
              <p:cNvPr id="5201" name="Google Shape;5201;p6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3"/>
            <p:cNvGrpSpPr/>
            <p:nvPr/>
          </p:nvGrpSpPr>
          <p:grpSpPr>
            <a:xfrm>
              <a:off x="3921811" y="3023049"/>
              <a:ext cx="1002397" cy="388943"/>
              <a:chOff x="3921811" y="3023049"/>
              <a:chExt cx="1002397" cy="388943"/>
            </a:xfrm>
          </p:grpSpPr>
          <p:sp>
            <p:nvSpPr>
              <p:cNvPr id="5204" name="Google Shape;5204;p6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63"/>
            <p:cNvGrpSpPr/>
            <p:nvPr/>
          </p:nvGrpSpPr>
          <p:grpSpPr>
            <a:xfrm>
              <a:off x="4023645" y="3023049"/>
              <a:ext cx="683032" cy="286722"/>
              <a:chOff x="4023645" y="3023049"/>
              <a:chExt cx="683032" cy="286722"/>
            </a:xfrm>
          </p:grpSpPr>
          <p:sp>
            <p:nvSpPr>
              <p:cNvPr id="5207" name="Google Shape;5207;p6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9" name="Google Shape;5209;p63"/>
          <p:cNvGrpSpPr/>
          <p:nvPr/>
        </p:nvGrpSpPr>
        <p:grpSpPr>
          <a:xfrm>
            <a:off x="1556683" y="2054307"/>
            <a:ext cx="713522" cy="688025"/>
            <a:chOff x="1706078" y="2092648"/>
            <a:chExt cx="660913" cy="637296"/>
          </a:xfrm>
        </p:grpSpPr>
        <p:sp>
          <p:nvSpPr>
            <p:cNvPr id="5210" name="Google Shape;5210;p6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1" name="Google Shape;5211;p63"/>
            <p:cNvGrpSpPr/>
            <p:nvPr/>
          </p:nvGrpSpPr>
          <p:grpSpPr>
            <a:xfrm>
              <a:off x="1706078" y="2092648"/>
              <a:ext cx="660913" cy="575241"/>
              <a:chOff x="1706078" y="2092648"/>
              <a:chExt cx="660913" cy="575241"/>
            </a:xfrm>
          </p:grpSpPr>
          <p:sp>
            <p:nvSpPr>
              <p:cNvPr id="5212" name="Google Shape;5212;p6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5" name="Google Shape;5215;p63"/>
          <p:cNvGrpSpPr/>
          <p:nvPr/>
        </p:nvGrpSpPr>
        <p:grpSpPr>
          <a:xfrm>
            <a:off x="6318542" y="1171856"/>
            <a:ext cx="1317459" cy="684168"/>
            <a:chOff x="238125" y="999450"/>
            <a:chExt cx="7140700" cy="3708225"/>
          </a:xfrm>
        </p:grpSpPr>
        <p:sp>
          <p:nvSpPr>
            <p:cNvPr id="5216" name="Google Shape;5216;p6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8"/>
        <p:cNvGrpSpPr/>
        <p:nvPr/>
      </p:nvGrpSpPr>
      <p:grpSpPr>
        <a:xfrm>
          <a:off x="0" y="0"/>
          <a:ext cx="0" cy="0"/>
          <a:chOff x="0" y="0"/>
          <a:chExt cx="0" cy="0"/>
        </a:xfrm>
      </p:grpSpPr>
      <p:grpSp>
        <p:nvGrpSpPr>
          <p:cNvPr id="5229" name="Google Shape;5229;p64"/>
          <p:cNvGrpSpPr/>
          <p:nvPr/>
        </p:nvGrpSpPr>
        <p:grpSpPr>
          <a:xfrm>
            <a:off x="729238" y="1179665"/>
            <a:ext cx="1636117" cy="1526144"/>
            <a:chOff x="729238" y="1179665"/>
            <a:chExt cx="1636117" cy="1526144"/>
          </a:xfrm>
        </p:grpSpPr>
        <p:grpSp>
          <p:nvGrpSpPr>
            <p:cNvPr id="5230" name="Google Shape;5230;p64"/>
            <p:cNvGrpSpPr/>
            <p:nvPr/>
          </p:nvGrpSpPr>
          <p:grpSpPr>
            <a:xfrm>
              <a:off x="729238" y="1179665"/>
              <a:ext cx="80700" cy="1526144"/>
              <a:chOff x="729238" y="1179665"/>
              <a:chExt cx="80700" cy="1526144"/>
            </a:xfrm>
          </p:grpSpPr>
          <p:sp>
            <p:nvSpPr>
              <p:cNvPr id="5231" name="Google Shape;5231;p6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4"/>
            <p:cNvGrpSpPr/>
            <p:nvPr/>
          </p:nvGrpSpPr>
          <p:grpSpPr>
            <a:xfrm>
              <a:off x="903098" y="1179665"/>
              <a:ext cx="80700" cy="1526144"/>
              <a:chOff x="903098" y="1179665"/>
              <a:chExt cx="80700" cy="1526144"/>
            </a:xfrm>
          </p:grpSpPr>
          <p:sp>
            <p:nvSpPr>
              <p:cNvPr id="5242" name="Google Shape;5242;p6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4"/>
            <p:cNvGrpSpPr/>
            <p:nvPr/>
          </p:nvGrpSpPr>
          <p:grpSpPr>
            <a:xfrm>
              <a:off x="1076958" y="1179665"/>
              <a:ext cx="80700" cy="1526144"/>
              <a:chOff x="1076958" y="1179665"/>
              <a:chExt cx="80700" cy="1526144"/>
            </a:xfrm>
          </p:grpSpPr>
          <p:sp>
            <p:nvSpPr>
              <p:cNvPr id="5253" name="Google Shape;5253;p6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4"/>
            <p:cNvGrpSpPr/>
            <p:nvPr/>
          </p:nvGrpSpPr>
          <p:grpSpPr>
            <a:xfrm>
              <a:off x="1247707" y="1179665"/>
              <a:ext cx="80700" cy="1526144"/>
              <a:chOff x="1247707" y="1179665"/>
              <a:chExt cx="80700" cy="1526144"/>
            </a:xfrm>
          </p:grpSpPr>
          <p:sp>
            <p:nvSpPr>
              <p:cNvPr id="5264" name="Google Shape;5264;p6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64"/>
            <p:cNvGrpSpPr/>
            <p:nvPr/>
          </p:nvGrpSpPr>
          <p:grpSpPr>
            <a:xfrm>
              <a:off x="1421567" y="1179665"/>
              <a:ext cx="80700" cy="1526144"/>
              <a:chOff x="1421567" y="1179665"/>
              <a:chExt cx="80700" cy="1526144"/>
            </a:xfrm>
          </p:grpSpPr>
          <p:sp>
            <p:nvSpPr>
              <p:cNvPr id="5275" name="Google Shape;5275;p6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4"/>
            <p:cNvGrpSpPr/>
            <p:nvPr/>
          </p:nvGrpSpPr>
          <p:grpSpPr>
            <a:xfrm>
              <a:off x="1592327" y="1179665"/>
              <a:ext cx="80700" cy="1526144"/>
              <a:chOff x="1592327" y="1179665"/>
              <a:chExt cx="80700" cy="1526144"/>
            </a:xfrm>
          </p:grpSpPr>
          <p:sp>
            <p:nvSpPr>
              <p:cNvPr id="5286" name="Google Shape;5286;p6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4"/>
            <p:cNvGrpSpPr/>
            <p:nvPr/>
          </p:nvGrpSpPr>
          <p:grpSpPr>
            <a:xfrm>
              <a:off x="1766187" y="1179665"/>
              <a:ext cx="80700" cy="1526144"/>
              <a:chOff x="1766187" y="1179665"/>
              <a:chExt cx="80700" cy="1526144"/>
            </a:xfrm>
          </p:grpSpPr>
          <p:sp>
            <p:nvSpPr>
              <p:cNvPr id="5297" name="Google Shape;5297;p6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4"/>
            <p:cNvGrpSpPr/>
            <p:nvPr/>
          </p:nvGrpSpPr>
          <p:grpSpPr>
            <a:xfrm>
              <a:off x="1936935" y="1179665"/>
              <a:ext cx="80700" cy="1526144"/>
              <a:chOff x="1936935" y="1179665"/>
              <a:chExt cx="80700" cy="1526144"/>
            </a:xfrm>
          </p:grpSpPr>
          <p:sp>
            <p:nvSpPr>
              <p:cNvPr id="5308" name="Google Shape;5308;p6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4"/>
            <p:cNvGrpSpPr/>
            <p:nvPr/>
          </p:nvGrpSpPr>
          <p:grpSpPr>
            <a:xfrm>
              <a:off x="2110795" y="1179665"/>
              <a:ext cx="80700" cy="1526144"/>
              <a:chOff x="2110795" y="1179665"/>
              <a:chExt cx="80700" cy="1526144"/>
            </a:xfrm>
          </p:grpSpPr>
          <p:sp>
            <p:nvSpPr>
              <p:cNvPr id="5319" name="Google Shape;5319;p6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4"/>
            <p:cNvGrpSpPr/>
            <p:nvPr/>
          </p:nvGrpSpPr>
          <p:grpSpPr>
            <a:xfrm>
              <a:off x="2284655" y="1179665"/>
              <a:ext cx="80700" cy="1526144"/>
              <a:chOff x="2284655" y="1179665"/>
              <a:chExt cx="80700" cy="1526144"/>
            </a:xfrm>
          </p:grpSpPr>
          <p:sp>
            <p:nvSpPr>
              <p:cNvPr id="5330" name="Google Shape;5330;p6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0" name="Google Shape;5340;p64"/>
          <p:cNvGrpSpPr/>
          <p:nvPr/>
        </p:nvGrpSpPr>
        <p:grpSpPr>
          <a:xfrm>
            <a:off x="2623904" y="1198803"/>
            <a:ext cx="1364248" cy="1102133"/>
            <a:chOff x="2623904" y="1198803"/>
            <a:chExt cx="1364248" cy="1102133"/>
          </a:xfrm>
        </p:grpSpPr>
        <p:grpSp>
          <p:nvGrpSpPr>
            <p:cNvPr id="5341" name="Google Shape;5341;p64"/>
            <p:cNvGrpSpPr/>
            <p:nvPr/>
          </p:nvGrpSpPr>
          <p:grpSpPr>
            <a:xfrm>
              <a:off x="2623907" y="1198803"/>
              <a:ext cx="1364245" cy="273000"/>
              <a:chOff x="2623907" y="1198803"/>
              <a:chExt cx="1364245" cy="273000"/>
            </a:xfrm>
          </p:grpSpPr>
          <p:sp>
            <p:nvSpPr>
              <p:cNvPr id="5342" name="Google Shape;5342;p6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4"/>
            <p:cNvGrpSpPr/>
            <p:nvPr/>
          </p:nvGrpSpPr>
          <p:grpSpPr>
            <a:xfrm>
              <a:off x="2623904" y="1476964"/>
              <a:ext cx="1364245" cy="273000"/>
              <a:chOff x="2623904" y="1476964"/>
              <a:chExt cx="1364245" cy="273000"/>
            </a:xfrm>
          </p:grpSpPr>
          <p:sp>
            <p:nvSpPr>
              <p:cNvPr id="5348" name="Google Shape;5348;p6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64"/>
            <p:cNvGrpSpPr/>
            <p:nvPr/>
          </p:nvGrpSpPr>
          <p:grpSpPr>
            <a:xfrm>
              <a:off x="2623907" y="1749775"/>
              <a:ext cx="1364245" cy="273000"/>
              <a:chOff x="2623907" y="1749775"/>
              <a:chExt cx="1364245" cy="273000"/>
            </a:xfrm>
          </p:grpSpPr>
          <p:sp>
            <p:nvSpPr>
              <p:cNvPr id="5354" name="Google Shape;5354;p6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4"/>
            <p:cNvGrpSpPr/>
            <p:nvPr/>
          </p:nvGrpSpPr>
          <p:grpSpPr>
            <a:xfrm>
              <a:off x="2623904" y="2027936"/>
              <a:ext cx="1364245" cy="273000"/>
              <a:chOff x="2623904" y="2027936"/>
              <a:chExt cx="1364245" cy="273000"/>
            </a:xfrm>
          </p:grpSpPr>
          <p:sp>
            <p:nvSpPr>
              <p:cNvPr id="5360" name="Google Shape;5360;p6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5" name="Google Shape;5365;p64"/>
          <p:cNvGrpSpPr/>
          <p:nvPr/>
        </p:nvGrpSpPr>
        <p:grpSpPr>
          <a:xfrm>
            <a:off x="2613365" y="2657876"/>
            <a:ext cx="1387541" cy="159124"/>
            <a:chOff x="3200660" y="2180272"/>
            <a:chExt cx="2563824" cy="378237"/>
          </a:xfrm>
        </p:grpSpPr>
        <p:sp>
          <p:nvSpPr>
            <p:cNvPr id="5366" name="Google Shape;5366;p6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4"/>
          <p:cNvGrpSpPr/>
          <p:nvPr/>
        </p:nvGrpSpPr>
        <p:grpSpPr>
          <a:xfrm>
            <a:off x="2609890" y="2935640"/>
            <a:ext cx="1390502" cy="159625"/>
            <a:chOff x="3530150" y="2790075"/>
            <a:chExt cx="1962600" cy="225300"/>
          </a:xfrm>
        </p:grpSpPr>
        <p:sp>
          <p:nvSpPr>
            <p:cNvPr id="5385" name="Google Shape;5385;p6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4"/>
          <p:cNvGrpSpPr/>
          <p:nvPr/>
        </p:nvGrpSpPr>
        <p:grpSpPr>
          <a:xfrm>
            <a:off x="2609948" y="3213905"/>
            <a:ext cx="1411629" cy="154175"/>
            <a:chOff x="3558802" y="4011244"/>
            <a:chExt cx="1866000" cy="111600"/>
          </a:xfrm>
        </p:grpSpPr>
        <p:sp>
          <p:nvSpPr>
            <p:cNvPr id="5388" name="Google Shape;5388;p6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4"/>
          <p:cNvGrpSpPr/>
          <p:nvPr/>
        </p:nvGrpSpPr>
        <p:grpSpPr>
          <a:xfrm>
            <a:off x="2610235" y="2419475"/>
            <a:ext cx="1383503" cy="119761"/>
            <a:chOff x="3465975" y="2270258"/>
            <a:chExt cx="1986364" cy="171947"/>
          </a:xfrm>
        </p:grpSpPr>
        <p:sp>
          <p:nvSpPr>
            <p:cNvPr id="5391" name="Google Shape;5391;p6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4"/>
          <p:cNvGrpSpPr/>
          <p:nvPr/>
        </p:nvGrpSpPr>
        <p:grpSpPr>
          <a:xfrm>
            <a:off x="2621243" y="3783248"/>
            <a:ext cx="1369531" cy="195460"/>
            <a:chOff x="723300" y="4253549"/>
            <a:chExt cx="2276482" cy="324900"/>
          </a:xfrm>
        </p:grpSpPr>
        <p:sp>
          <p:nvSpPr>
            <p:cNvPr id="5400" name="Google Shape;5400;p6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4"/>
          <p:cNvGrpSpPr/>
          <p:nvPr/>
        </p:nvGrpSpPr>
        <p:grpSpPr>
          <a:xfrm>
            <a:off x="2610803" y="3484489"/>
            <a:ext cx="1389066" cy="180119"/>
            <a:chOff x="705948" y="3788465"/>
            <a:chExt cx="2308953" cy="299400"/>
          </a:xfrm>
        </p:grpSpPr>
        <p:sp>
          <p:nvSpPr>
            <p:cNvPr id="5406" name="Google Shape;5406;p6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4"/>
          <p:cNvGrpSpPr/>
          <p:nvPr/>
        </p:nvGrpSpPr>
        <p:grpSpPr>
          <a:xfrm>
            <a:off x="4207794" y="2088443"/>
            <a:ext cx="1433821" cy="191501"/>
            <a:chOff x="4273350" y="2088443"/>
            <a:chExt cx="1433821" cy="191501"/>
          </a:xfrm>
        </p:grpSpPr>
        <p:grpSp>
          <p:nvGrpSpPr>
            <p:cNvPr id="5412" name="Google Shape;5412;p64"/>
            <p:cNvGrpSpPr/>
            <p:nvPr/>
          </p:nvGrpSpPr>
          <p:grpSpPr>
            <a:xfrm>
              <a:off x="4273350" y="2088443"/>
              <a:ext cx="1433821" cy="0"/>
              <a:chOff x="5224975" y="2962250"/>
              <a:chExt cx="1544400" cy="0"/>
            </a:xfrm>
          </p:grpSpPr>
          <p:cxnSp>
            <p:nvCxnSpPr>
              <p:cNvPr id="5413" name="Google Shape;5413;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14" name="Google Shape;5414;p6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15" name="Google Shape;5415;p64"/>
            <p:cNvGrpSpPr/>
            <p:nvPr/>
          </p:nvGrpSpPr>
          <p:grpSpPr>
            <a:xfrm>
              <a:off x="4273350" y="2279944"/>
              <a:ext cx="1433821" cy="0"/>
              <a:chOff x="5224975" y="2962250"/>
              <a:chExt cx="1544400" cy="0"/>
            </a:xfrm>
          </p:grpSpPr>
          <p:cxnSp>
            <p:nvCxnSpPr>
              <p:cNvPr id="5416" name="Google Shape;5416;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17" name="Google Shape;5417;p6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18" name="Google Shape;5418;p64"/>
          <p:cNvGrpSpPr/>
          <p:nvPr/>
        </p:nvGrpSpPr>
        <p:grpSpPr>
          <a:xfrm>
            <a:off x="2658741" y="4097347"/>
            <a:ext cx="1304609" cy="294074"/>
            <a:chOff x="2658741" y="4097347"/>
            <a:chExt cx="1304609" cy="294074"/>
          </a:xfrm>
        </p:grpSpPr>
        <p:grpSp>
          <p:nvGrpSpPr>
            <p:cNvPr id="5419" name="Google Shape;5419;p64"/>
            <p:cNvGrpSpPr/>
            <p:nvPr/>
          </p:nvGrpSpPr>
          <p:grpSpPr>
            <a:xfrm>
              <a:off x="2658741" y="4097347"/>
              <a:ext cx="118572" cy="294074"/>
              <a:chOff x="3343310" y="4475555"/>
              <a:chExt cx="127717" cy="316753"/>
            </a:xfrm>
          </p:grpSpPr>
          <p:sp>
            <p:nvSpPr>
              <p:cNvPr id="5420" name="Google Shape;5420;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4"/>
            <p:cNvGrpSpPr/>
            <p:nvPr/>
          </p:nvGrpSpPr>
          <p:grpSpPr>
            <a:xfrm>
              <a:off x="3815519" y="4098388"/>
              <a:ext cx="147831" cy="291991"/>
              <a:chOff x="3527539" y="4476677"/>
              <a:chExt cx="159232" cy="314510"/>
            </a:xfrm>
          </p:grpSpPr>
          <p:sp>
            <p:nvSpPr>
              <p:cNvPr id="5423" name="Google Shape;5423;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4"/>
            <p:cNvGrpSpPr/>
            <p:nvPr/>
          </p:nvGrpSpPr>
          <p:grpSpPr>
            <a:xfrm>
              <a:off x="3511696" y="4098388"/>
              <a:ext cx="147831" cy="291991"/>
              <a:chOff x="3527539" y="4476677"/>
              <a:chExt cx="159232" cy="314510"/>
            </a:xfrm>
          </p:grpSpPr>
          <p:sp>
            <p:nvSpPr>
              <p:cNvPr id="5426" name="Google Shape;5426;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4"/>
            <p:cNvGrpSpPr/>
            <p:nvPr/>
          </p:nvGrpSpPr>
          <p:grpSpPr>
            <a:xfrm>
              <a:off x="3207874" y="4098388"/>
              <a:ext cx="147831" cy="291991"/>
              <a:chOff x="3527539" y="4476677"/>
              <a:chExt cx="159232" cy="314510"/>
            </a:xfrm>
          </p:grpSpPr>
          <p:sp>
            <p:nvSpPr>
              <p:cNvPr id="5429" name="Google Shape;5429;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4"/>
            <p:cNvGrpSpPr/>
            <p:nvPr/>
          </p:nvGrpSpPr>
          <p:grpSpPr>
            <a:xfrm>
              <a:off x="2933305" y="4097347"/>
              <a:ext cx="118572" cy="294074"/>
              <a:chOff x="3343310" y="4475555"/>
              <a:chExt cx="127717" cy="316753"/>
            </a:xfrm>
          </p:grpSpPr>
          <p:sp>
            <p:nvSpPr>
              <p:cNvPr id="5432" name="Google Shape;5432;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64"/>
          <p:cNvGrpSpPr/>
          <p:nvPr/>
        </p:nvGrpSpPr>
        <p:grpSpPr>
          <a:xfrm>
            <a:off x="4209349" y="1176041"/>
            <a:ext cx="1430711" cy="751237"/>
            <a:chOff x="5159450" y="1919950"/>
            <a:chExt cx="1541050" cy="862500"/>
          </a:xfrm>
        </p:grpSpPr>
        <p:sp>
          <p:nvSpPr>
            <p:cNvPr id="5435" name="Google Shape;5435;p6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436" name="Google Shape;5436;p64"/>
            <p:cNvGrpSpPr/>
            <p:nvPr/>
          </p:nvGrpSpPr>
          <p:grpSpPr>
            <a:xfrm>
              <a:off x="5159450" y="1919950"/>
              <a:ext cx="1541050" cy="862500"/>
              <a:chOff x="5159450" y="1919950"/>
              <a:chExt cx="1541050" cy="862500"/>
            </a:xfrm>
          </p:grpSpPr>
          <p:cxnSp>
            <p:nvCxnSpPr>
              <p:cNvPr id="5437" name="Google Shape;5437;p6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438" name="Google Shape;5438;p6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39" name="Google Shape;5439;p64"/>
          <p:cNvGrpSpPr/>
          <p:nvPr/>
        </p:nvGrpSpPr>
        <p:grpSpPr>
          <a:xfrm>
            <a:off x="4257486" y="2439811"/>
            <a:ext cx="1334436" cy="967914"/>
            <a:chOff x="4294923" y="2439811"/>
            <a:chExt cx="1334436" cy="967914"/>
          </a:xfrm>
        </p:grpSpPr>
        <p:grpSp>
          <p:nvGrpSpPr>
            <p:cNvPr id="5440" name="Google Shape;5440;p64"/>
            <p:cNvGrpSpPr/>
            <p:nvPr/>
          </p:nvGrpSpPr>
          <p:grpSpPr>
            <a:xfrm>
              <a:off x="4960455" y="2469658"/>
              <a:ext cx="668904" cy="885524"/>
              <a:chOff x="4960455" y="2469658"/>
              <a:chExt cx="668904" cy="885524"/>
            </a:xfrm>
          </p:grpSpPr>
          <p:sp>
            <p:nvSpPr>
              <p:cNvPr id="5441" name="Google Shape;5441;p6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4"/>
            <p:cNvGrpSpPr/>
            <p:nvPr/>
          </p:nvGrpSpPr>
          <p:grpSpPr>
            <a:xfrm>
              <a:off x="4294923" y="2469658"/>
              <a:ext cx="668951" cy="885524"/>
              <a:chOff x="4294923" y="2469658"/>
              <a:chExt cx="668951" cy="885524"/>
            </a:xfrm>
          </p:grpSpPr>
          <p:sp>
            <p:nvSpPr>
              <p:cNvPr id="5448" name="Google Shape;5448;p6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4" name="Google Shape;5454;p6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4"/>
          <p:cNvGrpSpPr/>
          <p:nvPr/>
        </p:nvGrpSpPr>
        <p:grpSpPr>
          <a:xfrm>
            <a:off x="4243690" y="3494256"/>
            <a:ext cx="1430949" cy="897289"/>
            <a:chOff x="4351371" y="3547942"/>
            <a:chExt cx="1345130" cy="843475"/>
          </a:xfrm>
        </p:grpSpPr>
        <p:grpSp>
          <p:nvGrpSpPr>
            <p:cNvPr id="5456" name="Google Shape;5456;p64"/>
            <p:cNvGrpSpPr/>
            <p:nvPr/>
          </p:nvGrpSpPr>
          <p:grpSpPr>
            <a:xfrm>
              <a:off x="4351371" y="4209917"/>
              <a:ext cx="1345130" cy="181500"/>
              <a:chOff x="4351371" y="4209917"/>
              <a:chExt cx="1345130" cy="181500"/>
            </a:xfrm>
          </p:grpSpPr>
          <p:sp>
            <p:nvSpPr>
              <p:cNvPr id="5457" name="Google Shape;5457;p6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8" name="Google Shape;5458;p6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59" name="Google Shape;5459;p64"/>
            <p:cNvGrpSpPr/>
            <p:nvPr/>
          </p:nvGrpSpPr>
          <p:grpSpPr>
            <a:xfrm>
              <a:off x="4403010" y="3985221"/>
              <a:ext cx="1109518" cy="181500"/>
              <a:chOff x="4403010" y="3985221"/>
              <a:chExt cx="1109518" cy="181500"/>
            </a:xfrm>
          </p:grpSpPr>
          <p:sp>
            <p:nvSpPr>
              <p:cNvPr id="5460" name="Google Shape;5460;p6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1" name="Google Shape;5461;p6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62" name="Google Shape;5462;p64"/>
            <p:cNvGrpSpPr/>
            <p:nvPr/>
          </p:nvGrpSpPr>
          <p:grpSpPr>
            <a:xfrm>
              <a:off x="4618704" y="3766582"/>
              <a:ext cx="807858" cy="181500"/>
              <a:chOff x="4618704" y="3766582"/>
              <a:chExt cx="807858" cy="181500"/>
            </a:xfrm>
          </p:grpSpPr>
          <p:sp>
            <p:nvSpPr>
              <p:cNvPr id="5463" name="Google Shape;5463;p6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4" name="Google Shape;5464;p6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65" name="Google Shape;5465;p64"/>
            <p:cNvGrpSpPr/>
            <p:nvPr/>
          </p:nvGrpSpPr>
          <p:grpSpPr>
            <a:xfrm>
              <a:off x="4735238" y="3547942"/>
              <a:ext cx="462839" cy="181500"/>
              <a:chOff x="4735238" y="3547942"/>
              <a:chExt cx="462839" cy="181500"/>
            </a:xfrm>
          </p:grpSpPr>
          <p:sp>
            <p:nvSpPr>
              <p:cNvPr id="5466" name="Google Shape;5466;p6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7" name="Google Shape;5467;p6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68" name="Google Shape;5468;p64"/>
          <p:cNvGrpSpPr/>
          <p:nvPr/>
        </p:nvGrpSpPr>
        <p:grpSpPr>
          <a:xfrm>
            <a:off x="7420047" y="2429580"/>
            <a:ext cx="1020955" cy="928853"/>
            <a:chOff x="926675" y="238125"/>
            <a:chExt cx="5755100" cy="5232975"/>
          </a:xfrm>
        </p:grpSpPr>
        <p:sp>
          <p:nvSpPr>
            <p:cNvPr id="5469" name="Google Shape;5469;p6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4"/>
          <p:cNvGrpSpPr/>
          <p:nvPr/>
        </p:nvGrpSpPr>
        <p:grpSpPr>
          <a:xfrm>
            <a:off x="727421" y="2828315"/>
            <a:ext cx="1695374" cy="1560837"/>
            <a:chOff x="727421" y="2828315"/>
            <a:chExt cx="1695374" cy="1560837"/>
          </a:xfrm>
        </p:grpSpPr>
        <p:grpSp>
          <p:nvGrpSpPr>
            <p:cNvPr id="5474" name="Google Shape;5474;p64"/>
            <p:cNvGrpSpPr/>
            <p:nvPr/>
          </p:nvGrpSpPr>
          <p:grpSpPr>
            <a:xfrm>
              <a:off x="727421" y="2828315"/>
              <a:ext cx="1695374" cy="1560837"/>
              <a:chOff x="734799" y="2782450"/>
              <a:chExt cx="1571100" cy="1577400"/>
            </a:xfrm>
          </p:grpSpPr>
          <p:cxnSp>
            <p:nvCxnSpPr>
              <p:cNvPr id="5475" name="Google Shape;5475;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76" name="Google Shape;5476;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77" name="Google Shape;5477;p64"/>
            <p:cNvGrpSpPr/>
            <p:nvPr/>
          </p:nvGrpSpPr>
          <p:grpSpPr>
            <a:xfrm>
              <a:off x="819108" y="2882501"/>
              <a:ext cx="1556791" cy="1426186"/>
              <a:chOff x="819108" y="2882501"/>
              <a:chExt cx="1556791" cy="1426186"/>
            </a:xfrm>
          </p:grpSpPr>
          <p:grpSp>
            <p:nvGrpSpPr>
              <p:cNvPr id="5478" name="Google Shape;5478;p64"/>
              <p:cNvGrpSpPr/>
              <p:nvPr/>
            </p:nvGrpSpPr>
            <p:grpSpPr>
              <a:xfrm>
                <a:off x="819108" y="2882501"/>
                <a:ext cx="103104" cy="1426186"/>
                <a:chOff x="4674013" y="3100904"/>
                <a:chExt cx="122758" cy="1698043"/>
              </a:xfrm>
            </p:grpSpPr>
            <p:sp>
              <p:nvSpPr>
                <p:cNvPr id="5479" name="Google Shape;5479;p6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4"/>
              <p:cNvGrpSpPr/>
              <p:nvPr/>
            </p:nvGrpSpPr>
            <p:grpSpPr>
              <a:xfrm>
                <a:off x="1062475" y="2882501"/>
                <a:ext cx="103104" cy="1426186"/>
                <a:chOff x="4940438" y="3100904"/>
                <a:chExt cx="122758" cy="1698043"/>
              </a:xfrm>
            </p:grpSpPr>
            <p:sp>
              <p:nvSpPr>
                <p:cNvPr id="5487" name="Google Shape;5487;p6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64"/>
              <p:cNvGrpSpPr/>
              <p:nvPr/>
            </p:nvGrpSpPr>
            <p:grpSpPr>
              <a:xfrm>
                <a:off x="1299324" y="2882501"/>
                <a:ext cx="103104" cy="1426186"/>
                <a:chOff x="5206863" y="3100904"/>
                <a:chExt cx="122758" cy="1698043"/>
              </a:xfrm>
            </p:grpSpPr>
            <p:sp>
              <p:nvSpPr>
                <p:cNvPr id="5495" name="Google Shape;5495;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64"/>
              <p:cNvGrpSpPr/>
              <p:nvPr/>
            </p:nvGrpSpPr>
            <p:grpSpPr>
              <a:xfrm>
                <a:off x="1786057" y="2882501"/>
                <a:ext cx="103104" cy="1426186"/>
                <a:chOff x="6006138" y="3143629"/>
                <a:chExt cx="122758" cy="1698043"/>
              </a:xfrm>
            </p:grpSpPr>
            <p:sp>
              <p:nvSpPr>
                <p:cNvPr id="5503" name="Google Shape;5503;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4"/>
              <p:cNvGrpSpPr/>
              <p:nvPr/>
            </p:nvGrpSpPr>
            <p:grpSpPr>
              <a:xfrm>
                <a:off x="2029422" y="2882501"/>
                <a:ext cx="103104" cy="1426186"/>
                <a:chOff x="6805413" y="3100904"/>
                <a:chExt cx="122758" cy="1698043"/>
              </a:xfrm>
            </p:grpSpPr>
            <p:sp>
              <p:nvSpPr>
                <p:cNvPr id="5511" name="Google Shape;5511;p6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4"/>
              <p:cNvGrpSpPr/>
              <p:nvPr/>
            </p:nvGrpSpPr>
            <p:grpSpPr>
              <a:xfrm>
                <a:off x="2272795" y="2882501"/>
                <a:ext cx="103104" cy="1426186"/>
                <a:chOff x="5206863" y="3100904"/>
                <a:chExt cx="122758" cy="1698043"/>
              </a:xfrm>
            </p:grpSpPr>
            <p:sp>
              <p:nvSpPr>
                <p:cNvPr id="5519" name="Google Shape;5519;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4"/>
              <p:cNvGrpSpPr/>
              <p:nvPr/>
            </p:nvGrpSpPr>
            <p:grpSpPr>
              <a:xfrm>
                <a:off x="1542694" y="2882501"/>
                <a:ext cx="103104" cy="1426186"/>
                <a:chOff x="6006138" y="3143629"/>
                <a:chExt cx="122758" cy="1698043"/>
              </a:xfrm>
            </p:grpSpPr>
            <p:sp>
              <p:nvSpPr>
                <p:cNvPr id="5527" name="Google Shape;5527;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34" name="Google Shape;5534;p64"/>
          <p:cNvGrpSpPr/>
          <p:nvPr/>
        </p:nvGrpSpPr>
        <p:grpSpPr>
          <a:xfrm>
            <a:off x="5683472" y="3518037"/>
            <a:ext cx="2749952" cy="870677"/>
            <a:chOff x="238125" y="1725700"/>
            <a:chExt cx="7139025" cy="2260325"/>
          </a:xfrm>
        </p:grpSpPr>
        <p:sp>
          <p:nvSpPr>
            <p:cNvPr id="5535" name="Google Shape;5535;p6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4"/>
          <p:cNvGrpSpPr/>
          <p:nvPr/>
        </p:nvGrpSpPr>
        <p:grpSpPr>
          <a:xfrm>
            <a:off x="5953636" y="2459783"/>
            <a:ext cx="1105452" cy="916747"/>
            <a:chOff x="5249100" y="1210600"/>
            <a:chExt cx="3502700" cy="2904775"/>
          </a:xfrm>
        </p:grpSpPr>
        <p:sp>
          <p:nvSpPr>
            <p:cNvPr id="5546" name="Google Shape;5546;p6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0" name="Google Shape;5550;p6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51" name="Google Shape;5551;p6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52" name="Google Shape;5552;p6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53" name="Google Shape;5553;p6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54" name="Google Shape;5554;p6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4"/>
          <p:cNvGrpSpPr/>
          <p:nvPr/>
        </p:nvGrpSpPr>
        <p:grpSpPr>
          <a:xfrm>
            <a:off x="7136183" y="1179201"/>
            <a:ext cx="1304650" cy="1124856"/>
            <a:chOff x="7287122" y="1165658"/>
            <a:chExt cx="1219413" cy="1051365"/>
          </a:xfrm>
        </p:grpSpPr>
        <p:grpSp>
          <p:nvGrpSpPr>
            <p:cNvPr id="5556" name="Google Shape;5556;p64"/>
            <p:cNvGrpSpPr/>
            <p:nvPr/>
          </p:nvGrpSpPr>
          <p:grpSpPr>
            <a:xfrm>
              <a:off x="7287122" y="1969723"/>
              <a:ext cx="1219413" cy="247300"/>
              <a:chOff x="7287122" y="1969723"/>
              <a:chExt cx="1219413" cy="247300"/>
            </a:xfrm>
          </p:grpSpPr>
          <p:sp>
            <p:nvSpPr>
              <p:cNvPr id="5557" name="Google Shape;5557;p6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8" name="Google Shape;5558;p64"/>
              <p:cNvGrpSpPr/>
              <p:nvPr/>
            </p:nvGrpSpPr>
            <p:grpSpPr>
              <a:xfrm>
                <a:off x="7287122" y="2063892"/>
                <a:ext cx="1151753" cy="73428"/>
                <a:chOff x="7287122" y="2063892"/>
                <a:chExt cx="1151753" cy="73428"/>
              </a:xfrm>
            </p:grpSpPr>
            <p:sp>
              <p:nvSpPr>
                <p:cNvPr id="5559" name="Google Shape;5559;p6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0" name="Google Shape;5560;p6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61" name="Google Shape;5561;p64"/>
            <p:cNvGrpSpPr/>
            <p:nvPr/>
          </p:nvGrpSpPr>
          <p:grpSpPr>
            <a:xfrm>
              <a:off x="7287122" y="1712201"/>
              <a:ext cx="1219403" cy="246767"/>
              <a:chOff x="7287122" y="1712201"/>
              <a:chExt cx="1219403" cy="246767"/>
            </a:xfrm>
          </p:grpSpPr>
          <p:sp>
            <p:nvSpPr>
              <p:cNvPr id="5562" name="Google Shape;5562;p6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64"/>
              <p:cNvGrpSpPr/>
              <p:nvPr/>
            </p:nvGrpSpPr>
            <p:grpSpPr>
              <a:xfrm>
                <a:off x="7287122" y="1842861"/>
                <a:ext cx="1005303" cy="73419"/>
                <a:chOff x="7287122" y="1842861"/>
                <a:chExt cx="1005303" cy="73419"/>
              </a:xfrm>
            </p:grpSpPr>
            <p:sp>
              <p:nvSpPr>
                <p:cNvPr id="5564" name="Google Shape;5564;p6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5" name="Google Shape;5565;p6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66" name="Google Shape;5566;p64"/>
            <p:cNvGrpSpPr/>
            <p:nvPr/>
          </p:nvGrpSpPr>
          <p:grpSpPr>
            <a:xfrm>
              <a:off x="7287122" y="1447520"/>
              <a:ext cx="1219403" cy="286667"/>
              <a:chOff x="7287122" y="1447520"/>
              <a:chExt cx="1219403" cy="286667"/>
            </a:xfrm>
          </p:grpSpPr>
          <p:sp>
            <p:nvSpPr>
              <p:cNvPr id="5567" name="Google Shape;5567;p6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64"/>
              <p:cNvGrpSpPr/>
              <p:nvPr/>
            </p:nvGrpSpPr>
            <p:grpSpPr>
              <a:xfrm>
                <a:off x="7287122" y="1581977"/>
                <a:ext cx="852803" cy="73428"/>
                <a:chOff x="7287122" y="1581977"/>
                <a:chExt cx="852803" cy="73428"/>
              </a:xfrm>
            </p:grpSpPr>
            <p:sp>
              <p:nvSpPr>
                <p:cNvPr id="5569" name="Google Shape;5569;p6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0" name="Google Shape;5570;p6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71" name="Google Shape;5571;p64"/>
            <p:cNvGrpSpPr/>
            <p:nvPr/>
          </p:nvGrpSpPr>
          <p:grpSpPr>
            <a:xfrm>
              <a:off x="7287122" y="1165658"/>
              <a:ext cx="1219403" cy="344253"/>
              <a:chOff x="7287122" y="1165658"/>
              <a:chExt cx="1219403" cy="344253"/>
            </a:xfrm>
          </p:grpSpPr>
          <p:sp>
            <p:nvSpPr>
              <p:cNvPr id="5572" name="Google Shape;5572;p6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3" name="Google Shape;5573;p64"/>
              <p:cNvGrpSpPr/>
              <p:nvPr/>
            </p:nvGrpSpPr>
            <p:grpSpPr>
              <a:xfrm>
                <a:off x="7287122" y="1341025"/>
                <a:ext cx="695703" cy="73419"/>
                <a:chOff x="7287122" y="1341025"/>
                <a:chExt cx="695703" cy="73419"/>
              </a:xfrm>
            </p:grpSpPr>
            <p:sp>
              <p:nvSpPr>
                <p:cNvPr id="5574" name="Google Shape;5574;p6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5" name="Google Shape;5575;p6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76" name="Google Shape;5576;p64"/>
          <p:cNvGrpSpPr/>
          <p:nvPr/>
        </p:nvGrpSpPr>
        <p:grpSpPr>
          <a:xfrm>
            <a:off x="5802676" y="1185224"/>
            <a:ext cx="1397729" cy="1098540"/>
            <a:chOff x="5900602" y="1193063"/>
            <a:chExt cx="1299851" cy="1021707"/>
          </a:xfrm>
        </p:grpSpPr>
        <p:grpSp>
          <p:nvGrpSpPr>
            <p:cNvPr id="5577" name="Google Shape;5577;p64"/>
            <p:cNvGrpSpPr/>
            <p:nvPr/>
          </p:nvGrpSpPr>
          <p:grpSpPr>
            <a:xfrm>
              <a:off x="6520337" y="1193063"/>
              <a:ext cx="341815" cy="799959"/>
              <a:chOff x="6520337" y="1193063"/>
              <a:chExt cx="341815" cy="799959"/>
            </a:xfrm>
          </p:grpSpPr>
          <p:grpSp>
            <p:nvGrpSpPr>
              <p:cNvPr id="5578" name="Google Shape;5578;p64"/>
              <p:cNvGrpSpPr/>
              <p:nvPr/>
            </p:nvGrpSpPr>
            <p:grpSpPr>
              <a:xfrm>
                <a:off x="6520337" y="1589527"/>
                <a:ext cx="213950" cy="403494"/>
                <a:chOff x="6520337" y="1589527"/>
                <a:chExt cx="213950" cy="403494"/>
              </a:xfrm>
            </p:grpSpPr>
            <p:sp>
              <p:nvSpPr>
                <p:cNvPr id="5579" name="Google Shape;5579;p6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4"/>
              <p:cNvGrpSpPr/>
              <p:nvPr/>
            </p:nvGrpSpPr>
            <p:grpSpPr>
              <a:xfrm>
                <a:off x="6577204" y="1193063"/>
                <a:ext cx="284947" cy="464512"/>
                <a:chOff x="6577204" y="1193063"/>
                <a:chExt cx="284947" cy="464512"/>
              </a:xfrm>
            </p:grpSpPr>
            <p:sp>
              <p:nvSpPr>
                <p:cNvPr id="5582" name="Google Shape;5582;p6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3" name="Google Shape;5583;p6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84" name="Google Shape;5584;p64"/>
            <p:cNvGrpSpPr/>
            <p:nvPr/>
          </p:nvGrpSpPr>
          <p:grpSpPr>
            <a:xfrm>
              <a:off x="6238903" y="1193063"/>
              <a:ext cx="300475" cy="900152"/>
              <a:chOff x="6238903" y="1193063"/>
              <a:chExt cx="300475" cy="900152"/>
            </a:xfrm>
          </p:grpSpPr>
          <p:grpSp>
            <p:nvGrpSpPr>
              <p:cNvPr id="5585" name="Google Shape;5585;p64"/>
              <p:cNvGrpSpPr/>
              <p:nvPr/>
            </p:nvGrpSpPr>
            <p:grpSpPr>
              <a:xfrm>
                <a:off x="6290865" y="1489315"/>
                <a:ext cx="248514" cy="603900"/>
                <a:chOff x="6290865" y="1489315"/>
                <a:chExt cx="248514" cy="603900"/>
              </a:xfrm>
            </p:grpSpPr>
            <p:sp>
              <p:nvSpPr>
                <p:cNvPr id="5586" name="Google Shape;5586;p6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4"/>
              <p:cNvGrpSpPr/>
              <p:nvPr/>
            </p:nvGrpSpPr>
            <p:grpSpPr>
              <a:xfrm>
                <a:off x="6238903" y="1193063"/>
                <a:ext cx="284947" cy="333087"/>
                <a:chOff x="6238903" y="1193063"/>
                <a:chExt cx="284947" cy="333087"/>
              </a:xfrm>
            </p:grpSpPr>
            <p:sp>
              <p:nvSpPr>
                <p:cNvPr id="5589" name="Google Shape;5589;p6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0" name="Google Shape;5590;p6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91" name="Google Shape;5591;p64"/>
            <p:cNvGrpSpPr/>
            <p:nvPr/>
          </p:nvGrpSpPr>
          <p:grpSpPr>
            <a:xfrm>
              <a:off x="5900602" y="1193063"/>
              <a:ext cx="444345" cy="1021707"/>
              <a:chOff x="5900602" y="1193063"/>
              <a:chExt cx="444345" cy="1021707"/>
            </a:xfrm>
          </p:grpSpPr>
          <p:grpSp>
            <p:nvGrpSpPr>
              <p:cNvPr id="5592" name="Google Shape;5592;p64"/>
              <p:cNvGrpSpPr/>
              <p:nvPr/>
            </p:nvGrpSpPr>
            <p:grpSpPr>
              <a:xfrm>
                <a:off x="6046501" y="1367785"/>
                <a:ext cx="298446" cy="846986"/>
                <a:chOff x="6046501" y="1367785"/>
                <a:chExt cx="298446" cy="846986"/>
              </a:xfrm>
            </p:grpSpPr>
            <p:sp>
              <p:nvSpPr>
                <p:cNvPr id="5593" name="Google Shape;5593;p6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4"/>
              <p:cNvGrpSpPr/>
              <p:nvPr/>
            </p:nvGrpSpPr>
            <p:grpSpPr>
              <a:xfrm>
                <a:off x="5900602" y="1193063"/>
                <a:ext cx="284947" cy="182312"/>
                <a:chOff x="5900602" y="1193063"/>
                <a:chExt cx="284947" cy="182312"/>
              </a:xfrm>
            </p:grpSpPr>
            <p:sp>
              <p:nvSpPr>
                <p:cNvPr id="5596" name="Google Shape;5596;p6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7" name="Google Shape;5597;p6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98" name="Google Shape;5598;p64"/>
            <p:cNvGrpSpPr/>
            <p:nvPr/>
          </p:nvGrpSpPr>
          <p:grpSpPr>
            <a:xfrm>
              <a:off x="6738300" y="1193063"/>
              <a:ext cx="462153" cy="707634"/>
              <a:chOff x="6738300" y="1193063"/>
              <a:chExt cx="462153" cy="707634"/>
            </a:xfrm>
          </p:grpSpPr>
          <p:grpSp>
            <p:nvGrpSpPr>
              <p:cNvPr id="5599" name="Google Shape;5599;p64"/>
              <p:cNvGrpSpPr/>
              <p:nvPr/>
            </p:nvGrpSpPr>
            <p:grpSpPr>
              <a:xfrm>
                <a:off x="6915505" y="1193063"/>
                <a:ext cx="284947" cy="597387"/>
                <a:chOff x="6915505" y="1193063"/>
                <a:chExt cx="284947" cy="597387"/>
              </a:xfrm>
            </p:grpSpPr>
            <p:sp>
              <p:nvSpPr>
                <p:cNvPr id="5600" name="Google Shape;5600;p6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1" name="Google Shape;5601;p6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02" name="Google Shape;5602;p64"/>
              <p:cNvGrpSpPr/>
              <p:nvPr/>
            </p:nvGrpSpPr>
            <p:grpSpPr>
              <a:xfrm>
                <a:off x="6738300" y="1684725"/>
                <a:ext cx="230066" cy="215971"/>
                <a:chOff x="6738300" y="1684725"/>
                <a:chExt cx="230066" cy="215971"/>
              </a:xfrm>
            </p:grpSpPr>
            <p:sp>
              <p:nvSpPr>
                <p:cNvPr id="5603" name="Google Shape;5603;p6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08"/>
        <p:cNvGrpSpPr/>
        <p:nvPr/>
      </p:nvGrpSpPr>
      <p:grpSpPr>
        <a:xfrm>
          <a:off x="0" y="0"/>
          <a:ext cx="0" cy="0"/>
          <a:chOff x="0" y="0"/>
          <a:chExt cx="0" cy="0"/>
        </a:xfrm>
      </p:grpSpPr>
      <p:grpSp>
        <p:nvGrpSpPr>
          <p:cNvPr id="5609" name="Google Shape;5609;p65"/>
          <p:cNvGrpSpPr/>
          <p:nvPr/>
        </p:nvGrpSpPr>
        <p:grpSpPr>
          <a:xfrm>
            <a:off x="1002229" y="1542724"/>
            <a:ext cx="1801525" cy="2849778"/>
            <a:chOff x="1002229" y="1542724"/>
            <a:chExt cx="1801525" cy="2849778"/>
          </a:xfrm>
        </p:grpSpPr>
        <p:sp>
          <p:nvSpPr>
            <p:cNvPr id="5610" name="Google Shape;5610;p65"/>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5"/>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5"/>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5"/>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5"/>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5"/>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65"/>
            <p:cNvGrpSpPr/>
            <p:nvPr/>
          </p:nvGrpSpPr>
          <p:grpSpPr>
            <a:xfrm>
              <a:off x="1675337" y="3316550"/>
              <a:ext cx="437113" cy="383257"/>
              <a:chOff x="1675337" y="3316550"/>
              <a:chExt cx="437113" cy="383257"/>
            </a:xfrm>
          </p:grpSpPr>
          <p:sp>
            <p:nvSpPr>
              <p:cNvPr id="5618" name="Google Shape;5618;p65"/>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5"/>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5"/>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65"/>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5"/>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5"/>
          <p:cNvGrpSpPr/>
          <p:nvPr/>
        </p:nvGrpSpPr>
        <p:grpSpPr>
          <a:xfrm>
            <a:off x="7280398" y="2805793"/>
            <a:ext cx="939202" cy="1588073"/>
            <a:chOff x="7280398" y="2805793"/>
            <a:chExt cx="939202" cy="1588073"/>
          </a:xfrm>
        </p:grpSpPr>
        <p:grpSp>
          <p:nvGrpSpPr>
            <p:cNvPr id="5624" name="Google Shape;5624;p65"/>
            <p:cNvGrpSpPr/>
            <p:nvPr/>
          </p:nvGrpSpPr>
          <p:grpSpPr>
            <a:xfrm>
              <a:off x="7280398" y="2805793"/>
              <a:ext cx="939202" cy="1588073"/>
              <a:chOff x="7280398" y="2805793"/>
              <a:chExt cx="939202" cy="1588073"/>
            </a:xfrm>
          </p:grpSpPr>
          <p:sp>
            <p:nvSpPr>
              <p:cNvPr id="5625" name="Google Shape;5625;p65"/>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5"/>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7" name="Google Shape;5627;p65"/>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5"/>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5"/>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5"/>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5"/>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5"/>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5"/>
          <p:cNvGrpSpPr/>
          <p:nvPr/>
        </p:nvGrpSpPr>
        <p:grpSpPr>
          <a:xfrm>
            <a:off x="6530967" y="2825758"/>
            <a:ext cx="577856" cy="1566743"/>
            <a:chOff x="6530967" y="2825758"/>
            <a:chExt cx="577856" cy="1566743"/>
          </a:xfrm>
        </p:grpSpPr>
        <p:grpSp>
          <p:nvGrpSpPr>
            <p:cNvPr id="5634" name="Google Shape;5634;p65"/>
            <p:cNvGrpSpPr/>
            <p:nvPr/>
          </p:nvGrpSpPr>
          <p:grpSpPr>
            <a:xfrm>
              <a:off x="6530967" y="2825758"/>
              <a:ext cx="577856" cy="1566743"/>
              <a:chOff x="6530967" y="2825758"/>
              <a:chExt cx="577856" cy="1566743"/>
            </a:xfrm>
          </p:grpSpPr>
          <p:sp>
            <p:nvSpPr>
              <p:cNvPr id="5635" name="Google Shape;5635;p65"/>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5"/>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7" name="Google Shape;5637;p65"/>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5"/>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5"/>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1" name="Google Shape;5641;p65"/>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5"/>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5"/>
          <p:cNvGrpSpPr/>
          <p:nvPr/>
        </p:nvGrpSpPr>
        <p:grpSpPr>
          <a:xfrm>
            <a:off x="2882968" y="1560496"/>
            <a:ext cx="554302" cy="1133118"/>
            <a:chOff x="3039218" y="1560945"/>
            <a:chExt cx="554302" cy="1133118"/>
          </a:xfrm>
        </p:grpSpPr>
        <p:sp>
          <p:nvSpPr>
            <p:cNvPr id="5645" name="Google Shape;5645;p65"/>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5"/>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5"/>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5"/>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5"/>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5"/>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5"/>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5"/>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5"/>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5"/>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5"/>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5"/>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5"/>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5"/>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5"/>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5"/>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5"/>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5"/>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5"/>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5"/>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5"/>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5"/>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5"/>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5"/>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5"/>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5"/>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5"/>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5"/>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5"/>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5"/>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5"/>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5"/>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5"/>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5"/>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5"/>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5"/>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5"/>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5"/>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5"/>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5"/>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5"/>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5"/>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5"/>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5"/>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5"/>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5"/>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5"/>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5"/>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5"/>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5"/>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5"/>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5"/>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5"/>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5"/>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65"/>
            <p:cNvGrpSpPr/>
            <p:nvPr/>
          </p:nvGrpSpPr>
          <p:grpSpPr>
            <a:xfrm>
              <a:off x="3498748" y="2102737"/>
              <a:ext cx="94772" cy="114004"/>
              <a:chOff x="3498748" y="2102737"/>
              <a:chExt cx="94772" cy="114004"/>
            </a:xfrm>
          </p:grpSpPr>
          <p:sp>
            <p:nvSpPr>
              <p:cNvPr id="5740" name="Google Shape;5740;p65"/>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5"/>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5"/>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5"/>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5"/>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5"/>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65"/>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5"/>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5"/>
          <p:cNvGrpSpPr/>
          <p:nvPr/>
        </p:nvGrpSpPr>
        <p:grpSpPr>
          <a:xfrm>
            <a:off x="3572045" y="1558993"/>
            <a:ext cx="451013" cy="1136125"/>
            <a:chOff x="3827467" y="1557988"/>
            <a:chExt cx="451013" cy="1136125"/>
          </a:xfrm>
        </p:grpSpPr>
        <p:sp>
          <p:nvSpPr>
            <p:cNvPr id="5763" name="Google Shape;5763;p65"/>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4" name="Google Shape;5764;p65"/>
            <p:cNvGrpSpPr/>
            <p:nvPr/>
          </p:nvGrpSpPr>
          <p:grpSpPr>
            <a:xfrm>
              <a:off x="3979228" y="1581563"/>
              <a:ext cx="147768" cy="558502"/>
              <a:chOff x="3979228" y="1581563"/>
              <a:chExt cx="147768" cy="558502"/>
            </a:xfrm>
          </p:grpSpPr>
          <p:sp>
            <p:nvSpPr>
              <p:cNvPr id="5765" name="Google Shape;5765;p65"/>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5"/>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1" name="Google Shape;5771;p65"/>
          <p:cNvGrpSpPr/>
          <p:nvPr/>
        </p:nvGrpSpPr>
        <p:grpSpPr>
          <a:xfrm>
            <a:off x="4170709" y="1558993"/>
            <a:ext cx="402414" cy="1136125"/>
            <a:chOff x="4588296" y="1557988"/>
            <a:chExt cx="402414" cy="1136125"/>
          </a:xfrm>
        </p:grpSpPr>
        <p:sp>
          <p:nvSpPr>
            <p:cNvPr id="5772" name="Google Shape;5772;p65"/>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3" name="Google Shape;5773;p65"/>
            <p:cNvGrpSpPr/>
            <p:nvPr/>
          </p:nvGrpSpPr>
          <p:grpSpPr>
            <a:xfrm>
              <a:off x="4708538" y="1583316"/>
              <a:ext cx="163226" cy="588527"/>
              <a:chOff x="4708538" y="1583316"/>
              <a:chExt cx="163226" cy="588527"/>
            </a:xfrm>
          </p:grpSpPr>
          <p:sp>
            <p:nvSpPr>
              <p:cNvPr id="5774" name="Google Shape;5774;p65"/>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5"/>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5"/>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0" name="Google Shape;5780;p65"/>
          <p:cNvGrpSpPr/>
          <p:nvPr/>
        </p:nvGrpSpPr>
        <p:grpSpPr>
          <a:xfrm>
            <a:off x="2925871" y="2837181"/>
            <a:ext cx="2132746" cy="348002"/>
            <a:chOff x="2925871" y="2837181"/>
            <a:chExt cx="2132746" cy="348002"/>
          </a:xfrm>
        </p:grpSpPr>
        <p:grpSp>
          <p:nvGrpSpPr>
            <p:cNvPr id="5781" name="Google Shape;5781;p65"/>
            <p:cNvGrpSpPr/>
            <p:nvPr/>
          </p:nvGrpSpPr>
          <p:grpSpPr>
            <a:xfrm>
              <a:off x="2925871" y="2837181"/>
              <a:ext cx="2132746" cy="348002"/>
              <a:chOff x="2925871" y="2837181"/>
              <a:chExt cx="2132746" cy="348002"/>
            </a:xfrm>
          </p:grpSpPr>
          <p:sp>
            <p:nvSpPr>
              <p:cNvPr id="5782" name="Google Shape;5782;p65"/>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5"/>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5"/>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5"/>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65"/>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5"/>
          <p:cNvGrpSpPr/>
          <p:nvPr/>
        </p:nvGrpSpPr>
        <p:grpSpPr>
          <a:xfrm>
            <a:off x="3526573" y="3256553"/>
            <a:ext cx="447702" cy="1135923"/>
            <a:chOff x="3526573" y="3256553"/>
            <a:chExt cx="447702" cy="1135923"/>
          </a:xfrm>
        </p:grpSpPr>
        <p:sp>
          <p:nvSpPr>
            <p:cNvPr id="5795" name="Google Shape;5795;p65"/>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65"/>
            <p:cNvGrpSpPr/>
            <p:nvPr/>
          </p:nvGrpSpPr>
          <p:grpSpPr>
            <a:xfrm>
              <a:off x="3539512" y="3261380"/>
              <a:ext cx="426827" cy="1112925"/>
              <a:chOff x="3539512" y="3261380"/>
              <a:chExt cx="426827" cy="1112925"/>
            </a:xfrm>
          </p:grpSpPr>
          <p:sp>
            <p:nvSpPr>
              <p:cNvPr id="5797" name="Google Shape;5797;p65"/>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5"/>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5"/>
              <p:cNvGrpSpPr/>
              <p:nvPr/>
            </p:nvGrpSpPr>
            <p:grpSpPr>
              <a:xfrm>
                <a:off x="3696227" y="3261380"/>
                <a:ext cx="108950" cy="73543"/>
                <a:chOff x="3696227" y="3261380"/>
                <a:chExt cx="108950" cy="73543"/>
              </a:xfrm>
            </p:grpSpPr>
            <p:sp>
              <p:nvSpPr>
                <p:cNvPr id="5800" name="Google Shape;5800;p65"/>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5"/>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5"/>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5"/>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5"/>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5"/>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5"/>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5"/>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5"/>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1" name="Google Shape;5821;p65"/>
          <p:cNvGrpSpPr/>
          <p:nvPr/>
        </p:nvGrpSpPr>
        <p:grpSpPr>
          <a:xfrm>
            <a:off x="5334138" y="3587286"/>
            <a:ext cx="566433" cy="793236"/>
            <a:chOff x="5334138" y="3587286"/>
            <a:chExt cx="566433" cy="793236"/>
          </a:xfrm>
        </p:grpSpPr>
        <p:sp>
          <p:nvSpPr>
            <p:cNvPr id="5822" name="Google Shape;5822;p65"/>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5"/>
          <p:cNvGrpSpPr/>
          <p:nvPr/>
        </p:nvGrpSpPr>
        <p:grpSpPr>
          <a:xfrm>
            <a:off x="5334138" y="2895283"/>
            <a:ext cx="566559" cy="527184"/>
            <a:chOff x="5334138" y="2895283"/>
            <a:chExt cx="566559" cy="527184"/>
          </a:xfrm>
        </p:grpSpPr>
        <p:grpSp>
          <p:nvGrpSpPr>
            <p:cNvPr id="5827" name="Google Shape;5827;p65"/>
            <p:cNvGrpSpPr/>
            <p:nvPr/>
          </p:nvGrpSpPr>
          <p:grpSpPr>
            <a:xfrm>
              <a:off x="5334138" y="2895283"/>
              <a:ext cx="566559" cy="148198"/>
              <a:chOff x="5334138" y="2895283"/>
              <a:chExt cx="566559" cy="148198"/>
            </a:xfrm>
          </p:grpSpPr>
          <p:sp>
            <p:nvSpPr>
              <p:cNvPr id="5828" name="Google Shape;5828;p65"/>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5"/>
            <p:cNvGrpSpPr/>
            <p:nvPr/>
          </p:nvGrpSpPr>
          <p:grpSpPr>
            <a:xfrm>
              <a:off x="5334138" y="3086166"/>
              <a:ext cx="566559" cy="148324"/>
              <a:chOff x="5334138" y="3086166"/>
              <a:chExt cx="566559" cy="148324"/>
            </a:xfrm>
          </p:grpSpPr>
          <p:sp>
            <p:nvSpPr>
              <p:cNvPr id="5834" name="Google Shape;5834;p65"/>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5"/>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5"/>
            <p:cNvGrpSpPr/>
            <p:nvPr/>
          </p:nvGrpSpPr>
          <p:grpSpPr>
            <a:xfrm>
              <a:off x="5334138" y="3274269"/>
              <a:ext cx="566559" cy="148198"/>
              <a:chOff x="5334138" y="3274269"/>
              <a:chExt cx="566559" cy="148198"/>
            </a:xfrm>
          </p:grpSpPr>
          <p:sp>
            <p:nvSpPr>
              <p:cNvPr id="5840" name="Google Shape;5840;p65"/>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5"/>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5"/>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5" name="Google Shape;584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5846" name="Google Shape;5846;p65"/>
          <p:cNvGrpSpPr/>
          <p:nvPr/>
        </p:nvGrpSpPr>
        <p:grpSpPr>
          <a:xfrm>
            <a:off x="6632594" y="1532342"/>
            <a:ext cx="1585066" cy="1126471"/>
            <a:chOff x="6608782" y="1551392"/>
            <a:chExt cx="1585066" cy="1126471"/>
          </a:xfrm>
        </p:grpSpPr>
        <p:grpSp>
          <p:nvGrpSpPr>
            <p:cNvPr id="5847" name="Google Shape;5847;p65"/>
            <p:cNvGrpSpPr/>
            <p:nvPr/>
          </p:nvGrpSpPr>
          <p:grpSpPr>
            <a:xfrm>
              <a:off x="6608782" y="1882715"/>
              <a:ext cx="77561" cy="73012"/>
              <a:chOff x="6608782" y="1882715"/>
              <a:chExt cx="77561" cy="73012"/>
            </a:xfrm>
          </p:grpSpPr>
          <p:sp>
            <p:nvSpPr>
              <p:cNvPr id="5848" name="Google Shape;5848;p65"/>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6608782" y="1551392"/>
              <a:ext cx="1585066" cy="1126471"/>
              <a:chOff x="6608782" y="1551392"/>
              <a:chExt cx="1585066" cy="1126471"/>
            </a:xfrm>
          </p:grpSpPr>
          <p:sp>
            <p:nvSpPr>
              <p:cNvPr id="5853" name="Google Shape;5853;p65"/>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65"/>
              <p:cNvGrpSpPr/>
              <p:nvPr/>
            </p:nvGrpSpPr>
            <p:grpSpPr>
              <a:xfrm>
                <a:off x="6608782" y="1551392"/>
                <a:ext cx="1585066" cy="1126471"/>
                <a:chOff x="6608782" y="1551392"/>
                <a:chExt cx="1585066" cy="1126471"/>
              </a:xfrm>
            </p:grpSpPr>
            <p:sp>
              <p:nvSpPr>
                <p:cNvPr id="5855" name="Google Shape;5855;p65"/>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5"/>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9" name="Google Shape;5859;p65"/>
          <p:cNvGrpSpPr/>
          <p:nvPr/>
        </p:nvGrpSpPr>
        <p:grpSpPr>
          <a:xfrm>
            <a:off x="6057386" y="2827805"/>
            <a:ext cx="302032" cy="1568967"/>
            <a:chOff x="6057386" y="2827805"/>
            <a:chExt cx="302032" cy="1568967"/>
          </a:xfrm>
        </p:grpSpPr>
        <p:grpSp>
          <p:nvGrpSpPr>
            <p:cNvPr id="5860" name="Google Shape;5860;p65"/>
            <p:cNvGrpSpPr/>
            <p:nvPr/>
          </p:nvGrpSpPr>
          <p:grpSpPr>
            <a:xfrm>
              <a:off x="6057386" y="2827805"/>
              <a:ext cx="302032" cy="1568967"/>
              <a:chOff x="6057386" y="2827805"/>
              <a:chExt cx="302032" cy="1568967"/>
            </a:xfrm>
          </p:grpSpPr>
          <p:sp>
            <p:nvSpPr>
              <p:cNvPr id="5861" name="Google Shape;5861;p65"/>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5"/>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5"/>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5"/>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5"/>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5"/>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5"/>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5"/>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5"/>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5"/>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0" name="Google Shape;5890;p65"/>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5"/>
          <p:cNvGrpSpPr/>
          <p:nvPr/>
        </p:nvGrpSpPr>
        <p:grpSpPr>
          <a:xfrm>
            <a:off x="2000556" y="1599372"/>
            <a:ext cx="224622" cy="224774"/>
            <a:chOff x="2657906" y="1651497"/>
            <a:chExt cx="224622" cy="224774"/>
          </a:xfrm>
        </p:grpSpPr>
        <p:sp>
          <p:nvSpPr>
            <p:cNvPr id="5893" name="Google Shape;5893;p65"/>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5"/>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5" name="Google Shape;5895;p65"/>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65"/>
          <p:cNvGrpSpPr/>
          <p:nvPr/>
        </p:nvGrpSpPr>
        <p:grpSpPr>
          <a:xfrm>
            <a:off x="2000561" y="3816542"/>
            <a:ext cx="336675" cy="334710"/>
            <a:chOff x="2657906" y="2241938"/>
            <a:chExt cx="225987" cy="224698"/>
          </a:xfrm>
        </p:grpSpPr>
        <p:sp>
          <p:nvSpPr>
            <p:cNvPr id="5897" name="Google Shape;5897;p65"/>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5"/>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5"/>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5"/>
          <p:cNvGrpSpPr/>
          <p:nvPr/>
        </p:nvGrpSpPr>
        <p:grpSpPr>
          <a:xfrm>
            <a:off x="4116787" y="3256553"/>
            <a:ext cx="447728" cy="1135923"/>
            <a:chOff x="4116787" y="3256553"/>
            <a:chExt cx="447728" cy="1135923"/>
          </a:xfrm>
        </p:grpSpPr>
        <p:sp>
          <p:nvSpPr>
            <p:cNvPr id="5908" name="Google Shape;5908;p65"/>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65"/>
            <p:cNvGrpSpPr/>
            <p:nvPr/>
          </p:nvGrpSpPr>
          <p:grpSpPr>
            <a:xfrm>
              <a:off x="4135514" y="3261886"/>
              <a:ext cx="409996" cy="1125132"/>
              <a:chOff x="4135514" y="3261886"/>
              <a:chExt cx="409996" cy="1125132"/>
            </a:xfrm>
          </p:grpSpPr>
          <p:sp>
            <p:nvSpPr>
              <p:cNvPr id="5910" name="Google Shape;5910;p65"/>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5"/>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5"/>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5"/>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5"/>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5"/>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5"/>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5"/>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5"/>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5"/>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5"/>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5"/>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5"/>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5"/>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5"/>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8" name="Google Shape;5968;p65"/>
          <p:cNvGrpSpPr/>
          <p:nvPr/>
        </p:nvGrpSpPr>
        <p:grpSpPr>
          <a:xfrm>
            <a:off x="2936333" y="3256553"/>
            <a:ext cx="447601" cy="1135923"/>
            <a:chOff x="2936333" y="3256553"/>
            <a:chExt cx="447601" cy="1135923"/>
          </a:xfrm>
        </p:grpSpPr>
        <p:sp>
          <p:nvSpPr>
            <p:cNvPr id="5969" name="Google Shape;5969;p65"/>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5"/>
            <p:cNvGrpSpPr/>
            <p:nvPr/>
          </p:nvGrpSpPr>
          <p:grpSpPr>
            <a:xfrm>
              <a:off x="2939796" y="3259611"/>
              <a:ext cx="443027" cy="1124980"/>
              <a:chOff x="2939796" y="3259611"/>
              <a:chExt cx="443027" cy="1124980"/>
            </a:xfrm>
          </p:grpSpPr>
          <p:sp>
            <p:nvSpPr>
              <p:cNvPr id="5971" name="Google Shape;5971;p65"/>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5"/>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5"/>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5"/>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5"/>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5"/>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5"/>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5"/>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5"/>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5"/>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5"/>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5"/>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5"/>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5"/>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5"/>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5"/>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5"/>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5"/>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5"/>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5"/>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5"/>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5"/>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5"/>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5"/>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5"/>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5"/>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5"/>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5"/>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5"/>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5"/>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5"/>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5"/>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5"/>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5"/>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5"/>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5"/>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5"/>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5"/>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5"/>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5"/>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5"/>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5"/>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5"/>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5"/>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5"/>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5"/>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5"/>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5"/>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5"/>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5"/>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5"/>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5"/>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5"/>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5"/>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5"/>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5"/>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5"/>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5"/>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5"/>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5"/>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5"/>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5"/>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5"/>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5"/>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5"/>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5"/>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5"/>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5"/>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5"/>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5"/>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5"/>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5"/>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5"/>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5"/>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5"/>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5"/>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5"/>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5"/>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5"/>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5"/>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5"/>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5"/>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5"/>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5"/>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5"/>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5"/>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7" name="Google Shape;6087;p65"/>
          <p:cNvGrpSpPr/>
          <p:nvPr/>
        </p:nvGrpSpPr>
        <p:grpSpPr>
          <a:xfrm>
            <a:off x="4707616" y="3256553"/>
            <a:ext cx="447702" cy="1135923"/>
            <a:chOff x="4707616" y="3256553"/>
            <a:chExt cx="447702" cy="1135923"/>
          </a:xfrm>
        </p:grpSpPr>
        <p:sp>
          <p:nvSpPr>
            <p:cNvPr id="6088" name="Google Shape;6088;p65"/>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9" name="Google Shape;6089;p65"/>
            <p:cNvGrpSpPr/>
            <p:nvPr/>
          </p:nvGrpSpPr>
          <p:grpSpPr>
            <a:xfrm>
              <a:off x="4724641" y="3320695"/>
              <a:ext cx="412877" cy="1031270"/>
              <a:chOff x="4724641" y="3320695"/>
              <a:chExt cx="412877" cy="1031270"/>
            </a:xfrm>
          </p:grpSpPr>
          <p:sp>
            <p:nvSpPr>
              <p:cNvPr id="6090" name="Google Shape;6090;p65"/>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5"/>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5"/>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5"/>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5"/>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5"/>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5"/>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5"/>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5"/>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5"/>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5"/>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01" name="Google Shape;6101;p65"/>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sp>
        <p:nvSpPr>
          <p:cNvPr id="6106" name="Google Shape;6106;p66"/>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66"/>
          <p:cNvGrpSpPr/>
          <p:nvPr/>
        </p:nvGrpSpPr>
        <p:grpSpPr>
          <a:xfrm>
            <a:off x="5881075" y="1606500"/>
            <a:ext cx="389275" cy="1299125"/>
            <a:chOff x="5881075" y="1606500"/>
            <a:chExt cx="389275" cy="1299125"/>
          </a:xfrm>
        </p:grpSpPr>
        <p:sp>
          <p:nvSpPr>
            <p:cNvPr id="6108" name="Google Shape;6108;p66"/>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9" name="Google Shape;6109;p66"/>
            <p:cNvGrpSpPr/>
            <p:nvPr/>
          </p:nvGrpSpPr>
          <p:grpSpPr>
            <a:xfrm>
              <a:off x="5888300" y="1606500"/>
              <a:ext cx="375575" cy="1290700"/>
              <a:chOff x="5888300" y="1606500"/>
              <a:chExt cx="375575" cy="1290700"/>
            </a:xfrm>
          </p:grpSpPr>
          <p:sp>
            <p:nvSpPr>
              <p:cNvPr id="6110" name="Google Shape;6110;p66"/>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6"/>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6"/>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6"/>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6"/>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6"/>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6"/>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6"/>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72" name="Google Shape;6172;p66"/>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66"/>
          <p:cNvGrpSpPr/>
          <p:nvPr/>
        </p:nvGrpSpPr>
        <p:grpSpPr>
          <a:xfrm>
            <a:off x="5099200" y="3022588"/>
            <a:ext cx="435225" cy="1370250"/>
            <a:chOff x="5099200" y="2992450"/>
            <a:chExt cx="435225" cy="1370250"/>
          </a:xfrm>
        </p:grpSpPr>
        <p:grpSp>
          <p:nvGrpSpPr>
            <p:cNvPr id="6178" name="Google Shape;6178;p66"/>
            <p:cNvGrpSpPr/>
            <p:nvPr/>
          </p:nvGrpSpPr>
          <p:grpSpPr>
            <a:xfrm>
              <a:off x="5099200" y="3018075"/>
              <a:ext cx="435225" cy="1344625"/>
              <a:chOff x="5099200" y="3018075"/>
              <a:chExt cx="435225" cy="1344625"/>
            </a:xfrm>
          </p:grpSpPr>
          <p:sp>
            <p:nvSpPr>
              <p:cNvPr id="6179" name="Google Shape;6179;p66"/>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6"/>
            <p:cNvGrpSpPr/>
            <p:nvPr/>
          </p:nvGrpSpPr>
          <p:grpSpPr>
            <a:xfrm>
              <a:off x="5110575" y="3060800"/>
              <a:ext cx="411850" cy="1291550"/>
              <a:chOff x="5110575" y="3060800"/>
              <a:chExt cx="411850" cy="1291550"/>
            </a:xfrm>
          </p:grpSpPr>
          <p:sp>
            <p:nvSpPr>
              <p:cNvPr id="6182" name="Google Shape;6182;p66"/>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6"/>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6"/>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6"/>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6"/>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6"/>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66"/>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6"/>
          <p:cNvGrpSpPr/>
          <p:nvPr/>
        </p:nvGrpSpPr>
        <p:grpSpPr>
          <a:xfrm>
            <a:off x="5866925" y="3022588"/>
            <a:ext cx="435225" cy="1370250"/>
            <a:chOff x="5866925" y="2992450"/>
            <a:chExt cx="435225" cy="1370250"/>
          </a:xfrm>
        </p:grpSpPr>
        <p:grpSp>
          <p:nvGrpSpPr>
            <p:cNvPr id="6314" name="Google Shape;6314;p66"/>
            <p:cNvGrpSpPr/>
            <p:nvPr/>
          </p:nvGrpSpPr>
          <p:grpSpPr>
            <a:xfrm>
              <a:off x="5866925" y="3018075"/>
              <a:ext cx="435225" cy="1344625"/>
              <a:chOff x="5866925" y="3018075"/>
              <a:chExt cx="435225" cy="1344625"/>
            </a:xfrm>
          </p:grpSpPr>
          <p:sp>
            <p:nvSpPr>
              <p:cNvPr id="6315" name="Google Shape;6315;p66"/>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6"/>
            <p:cNvGrpSpPr/>
            <p:nvPr/>
          </p:nvGrpSpPr>
          <p:grpSpPr>
            <a:xfrm>
              <a:off x="5879375" y="3075750"/>
              <a:ext cx="407400" cy="1278050"/>
              <a:chOff x="5879375" y="3075750"/>
              <a:chExt cx="407400" cy="1278050"/>
            </a:xfrm>
          </p:grpSpPr>
          <p:sp>
            <p:nvSpPr>
              <p:cNvPr id="6318" name="Google Shape;6318;p66"/>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6"/>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6"/>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6"/>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6"/>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6"/>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6"/>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6"/>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6"/>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6"/>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6"/>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6"/>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6"/>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6"/>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6"/>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6"/>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6"/>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6"/>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66"/>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6"/>
          <p:cNvGrpSpPr/>
          <p:nvPr/>
        </p:nvGrpSpPr>
        <p:grpSpPr>
          <a:xfrm>
            <a:off x="6634500" y="3022588"/>
            <a:ext cx="435225" cy="1370250"/>
            <a:chOff x="6634500" y="2992450"/>
            <a:chExt cx="435225" cy="1370250"/>
          </a:xfrm>
        </p:grpSpPr>
        <p:sp>
          <p:nvSpPr>
            <p:cNvPr id="6381" name="Google Shape;6381;p66"/>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66"/>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6"/>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2" name="Google Shape;6392;p66"/>
          <p:cNvGrpSpPr/>
          <p:nvPr/>
        </p:nvGrpSpPr>
        <p:grpSpPr>
          <a:xfrm>
            <a:off x="6658800" y="3128663"/>
            <a:ext cx="382500" cy="1243900"/>
            <a:chOff x="6658800" y="3098525"/>
            <a:chExt cx="382500" cy="1243900"/>
          </a:xfrm>
        </p:grpSpPr>
        <p:grpSp>
          <p:nvGrpSpPr>
            <p:cNvPr id="6393" name="Google Shape;6393;p66"/>
            <p:cNvGrpSpPr/>
            <p:nvPr/>
          </p:nvGrpSpPr>
          <p:grpSpPr>
            <a:xfrm>
              <a:off x="6750375" y="3274500"/>
              <a:ext cx="203475" cy="165800"/>
              <a:chOff x="6750375" y="3274500"/>
              <a:chExt cx="203475" cy="165800"/>
            </a:xfrm>
          </p:grpSpPr>
          <p:sp>
            <p:nvSpPr>
              <p:cNvPr id="6394" name="Google Shape;6394;p66"/>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66"/>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6"/>
          <p:cNvGrpSpPr/>
          <p:nvPr/>
        </p:nvGrpSpPr>
        <p:grpSpPr>
          <a:xfrm>
            <a:off x="2881219" y="1559619"/>
            <a:ext cx="1182076" cy="1120100"/>
            <a:chOff x="2834338" y="1606500"/>
            <a:chExt cx="1182076" cy="1120100"/>
          </a:xfrm>
        </p:grpSpPr>
        <p:grpSp>
          <p:nvGrpSpPr>
            <p:cNvPr id="6413" name="Google Shape;6413;p66"/>
            <p:cNvGrpSpPr/>
            <p:nvPr/>
          </p:nvGrpSpPr>
          <p:grpSpPr>
            <a:xfrm>
              <a:off x="3260010" y="1885839"/>
              <a:ext cx="756404" cy="756404"/>
              <a:chOff x="5681300" y="2527788"/>
              <a:chExt cx="805800" cy="805800"/>
            </a:xfrm>
          </p:grpSpPr>
          <p:sp>
            <p:nvSpPr>
              <p:cNvPr id="6414" name="Google Shape;6414;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6"/>
            <p:cNvGrpSpPr/>
            <p:nvPr/>
          </p:nvGrpSpPr>
          <p:grpSpPr>
            <a:xfrm>
              <a:off x="2834338" y="1606500"/>
              <a:ext cx="904525" cy="1120100"/>
              <a:chOff x="2834338" y="1606500"/>
              <a:chExt cx="904525" cy="1120100"/>
            </a:xfrm>
          </p:grpSpPr>
          <p:sp>
            <p:nvSpPr>
              <p:cNvPr id="6417" name="Google Shape;6417;p66"/>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6"/>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66"/>
          <p:cNvGrpSpPr/>
          <p:nvPr/>
        </p:nvGrpSpPr>
        <p:grpSpPr>
          <a:xfrm>
            <a:off x="3082819" y="2817700"/>
            <a:ext cx="1013175" cy="1561450"/>
            <a:chOff x="3035938" y="2817700"/>
            <a:chExt cx="1013175" cy="1561450"/>
          </a:xfrm>
        </p:grpSpPr>
        <p:grpSp>
          <p:nvGrpSpPr>
            <p:cNvPr id="6426" name="Google Shape;6426;p66"/>
            <p:cNvGrpSpPr/>
            <p:nvPr/>
          </p:nvGrpSpPr>
          <p:grpSpPr>
            <a:xfrm>
              <a:off x="3035938" y="2817700"/>
              <a:ext cx="1013175" cy="1561450"/>
              <a:chOff x="3035938" y="2817700"/>
              <a:chExt cx="1013175" cy="1561450"/>
            </a:xfrm>
          </p:grpSpPr>
          <p:sp>
            <p:nvSpPr>
              <p:cNvPr id="6427" name="Google Shape;6427;p66"/>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66"/>
              <p:cNvGrpSpPr/>
              <p:nvPr/>
            </p:nvGrpSpPr>
            <p:grpSpPr>
              <a:xfrm>
                <a:off x="3196388" y="2817700"/>
                <a:ext cx="681075" cy="1561450"/>
                <a:chOff x="3196388" y="2817700"/>
                <a:chExt cx="681075" cy="1561450"/>
              </a:xfrm>
            </p:grpSpPr>
            <p:sp>
              <p:nvSpPr>
                <p:cNvPr id="6429" name="Google Shape;6429;p66"/>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6"/>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6"/>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6"/>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6"/>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2" name="Google Shape;6452;p66"/>
            <p:cNvGrpSpPr/>
            <p:nvPr/>
          </p:nvGrpSpPr>
          <p:grpSpPr>
            <a:xfrm>
              <a:off x="3090338" y="2927425"/>
              <a:ext cx="389575" cy="1365675"/>
              <a:chOff x="3090338" y="2927425"/>
              <a:chExt cx="389575" cy="1365675"/>
            </a:xfrm>
          </p:grpSpPr>
          <p:grpSp>
            <p:nvGrpSpPr>
              <p:cNvPr id="6453" name="Google Shape;6453;p66"/>
              <p:cNvGrpSpPr/>
              <p:nvPr/>
            </p:nvGrpSpPr>
            <p:grpSpPr>
              <a:xfrm>
                <a:off x="3090338" y="2927425"/>
                <a:ext cx="389575" cy="202550"/>
                <a:chOff x="3090338" y="2927425"/>
                <a:chExt cx="389575" cy="202550"/>
              </a:xfrm>
            </p:grpSpPr>
            <p:sp>
              <p:nvSpPr>
                <p:cNvPr id="6454" name="Google Shape;6454;p66"/>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66"/>
              <p:cNvGrpSpPr/>
              <p:nvPr/>
            </p:nvGrpSpPr>
            <p:grpSpPr>
              <a:xfrm>
                <a:off x="3090338" y="3218150"/>
                <a:ext cx="389575" cy="202575"/>
                <a:chOff x="3090338" y="3218150"/>
                <a:chExt cx="389575" cy="202575"/>
              </a:xfrm>
            </p:grpSpPr>
            <p:sp>
              <p:nvSpPr>
                <p:cNvPr id="6457" name="Google Shape;6457;p66"/>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6"/>
              <p:cNvGrpSpPr/>
              <p:nvPr/>
            </p:nvGrpSpPr>
            <p:grpSpPr>
              <a:xfrm>
                <a:off x="3090338" y="3509050"/>
                <a:ext cx="389575" cy="202550"/>
                <a:chOff x="3090338" y="3509050"/>
                <a:chExt cx="389575" cy="202550"/>
              </a:xfrm>
            </p:grpSpPr>
            <p:sp>
              <p:nvSpPr>
                <p:cNvPr id="6460" name="Google Shape;6460;p66"/>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6"/>
              <p:cNvGrpSpPr/>
              <p:nvPr/>
            </p:nvGrpSpPr>
            <p:grpSpPr>
              <a:xfrm>
                <a:off x="3090338" y="3799800"/>
                <a:ext cx="389575" cy="202550"/>
                <a:chOff x="3090338" y="3799800"/>
                <a:chExt cx="389575" cy="202550"/>
              </a:xfrm>
            </p:grpSpPr>
            <p:sp>
              <p:nvSpPr>
                <p:cNvPr id="6463" name="Google Shape;6463;p66"/>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6"/>
              <p:cNvGrpSpPr/>
              <p:nvPr/>
            </p:nvGrpSpPr>
            <p:grpSpPr>
              <a:xfrm>
                <a:off x="3090338" y="4090525"/>
                <a:ext cx="389575" cy="202575"/>
                <a:chOff x="3090338" y="4090525"/>
                <a:chExt cx="389575" cy="202575"/>
              </a:xfrm>
            </p:grpSpPr>
            <p:sp>
              <p:nvSpPr>
                <p:cNvPr id="6466" name="Google Shape;6466;p66"/>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8" name="Google Shape;6468;p66"/>
            <p:cNvGrpSpPr/>
            <p:nvPr/>
          </p:nvGrpSpPr>
          <p:grpSpPr>
            <a:xfrm>
              <a:off x="3602363" y="2927425"/>
              <a:ext cx="389575" cy="1365675"/>
              <a:chOff x="3602363" y="2927425"/>
              <a:chExt cx="389575" cy="1365675"/>
            </a:xfrm>
          </p:grpSpPr>
          <p:grpSp>
            <p:nvGrpSpPr>
              <p:cNvPr id="6469" name="Google Shape;6469;p66"/>
              <p:cNvGrpSpPr/>
              <p:nvPr/>
            </p:nvGrpSpPr>
            <p:grpSpPr>
              <a:xfrm>
                <a:off x="3602363" y="2927425"/>
                <a:ext cx="389575" cy="202550"/>
                <a:chOff x="3602363" y="2927425"/>
                <a:chExt cx="389575" cy="202550"/>
              </a:xfrm>
            </p:grpSpPr>
            <p:sp>
              <p:nvSpPr>
                <p:cNvPr id="6470" name="Google Shape;6470;p66"/>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6"/>
              <p:cNvGrpSpPr/>
              <p:nvPr/>
            </p:nvGrpSpPr>
            <p:grpSpPr>
              <a:xfrm>
                <a:off x="3602363" y="3218150"/>
                <a:ext cx="389575" cy="202575"/>
                <a:chOff x="3602363" y="3218150"/>
                <a:chExt cx="389575" cy="202575"/>
              </a:xfrm>
            </p:grpSpPr>
            <p:sp>
              <p:nvSpPr>
                <p:cNvPr id="6473" name="Google Shape;6473;p66"/>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6"/>
              <p:cNvGrpSpPr/>
              <p:nvPr/>
            </p:nvGrpSpPr>
            <p:grpSpPr>
              <a:xfrm>
                <a:off x="3602363" y="3509050"/>
                <a:ext cx="389575" cy="202550"/>
                <a:chOff x="3602363" y="3509050"/>
                <a:chExt cx="389575" cy="202550"/>
              </a:xfrm>
            </p:grpSpPr>
            <p:sp>
              <p:nvSpPr>
                <p:cNvPr id="6476" name="Google Shape;6476;p66"/>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6"/>
              <p:cNvGrpSpPr/>
              <p:nvPr/>
            </p:nvGrpSpPr>
            <p:grpSpPr>
              <a:xfrm>
                <a:off x="3602363" y="3799800"/>
                <a:ext cx="389575" cy="202550"/>
                <a:chOff x="3602363" y="3799800"/>
                <a:chExt cx="389575" cy="202550"/>
              </a:xfrm>
            </p:grpSpPr>
            <p:sp>
              <p:nvSpPr>
                <p:cNvPr id="6479" name="Google Shape;6479;p66"/>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6"/>
              <p:cNvGrpSpPr/>
              <p:nvPr/>
            </p:nvGrpSpPr>
            <p:grpSpPr>
              <a:xfrm>
                <a:off x="3602363" y="4090525"/>
                <a:ext cx="389575" cy="202575"/>
                <a:chOff x="3602363" y="4090525"/>
                <a:chExt cx="389575" cy="202575"/>
              </a:xfrm>
            </p:grpSpPr>
            <p:sp>
              <p:nvSpPr>
                <p:cNvPr id="6482" name="Google Shape;6482;p66"/>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84" name="Google Shape;6484;p66"/>
          <p:cNvGrpSpPr/>
          <p:nvPr/>
        </p:nvGrpSpPr>
        <p:grpSpPr>
          <a:xfrm>
            <a:off x="4358525" y="1562650"/>
            <a:ext cx="381425" cy="1329000"/>
            <a:chOff x="4358525" y="1562650"/>
            <a:chExt cx="381425" cy="1329000"/>
          </a:xfrm>
        </p:grpSpPr>
        <p:grpSp>
          <p:nvGrpSpPr>
            <p:cNvPr id="6485" name="Google Shape;6485;p66"/>
            <p:cNvGrpSpPr/>
            <p:nvPr/>
          </p:nvGrpSpPr>
          <p:grpSpPr>
            <a:xfrm>
              <a:off x="4358525" y="1562650"/>
              <a:ext cx="381425" cy="1329000"/>
              <a:chOff x="4358525" y="1562650"/>
              <a:chExt cx="381425" cy="1329000"/>
            </a:xfrm>
          </p:grpSpPr>
          <p:sp>
            <p:nvSpPr>
              <p:cNvPr id="6486" name="Google Shape;6486;p66"/>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66"/>
              <p:cNvGrpSpPr/>
              <p:nvPr/>
            </p:nvGrpSpPr>
            <p:grpSpPr>
              <a:xfrm>
                <a:off x="4358525" y="1619100"/>
                <a:ext cx="381425" cy="1272550"/>
                <a:chOff x="4358525" y="1619100"/>
                <a:chExt cx="381425" cy="1272550"/>
              </a:xfrm>
            </p:grpSpPr>
            <p:sp>
              <p:nvSpPr>
                <p:cNvPr id="6488" name="Google Shape;6488;p66"/>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6"/>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6"/>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66"/>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2" name="Google Shape;6492;p66"/>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4" name="Google Shape;6494;p66"/>
            <p:cNvGrpSpPr/>
            <p:nvPr/>
          </p:nvGrpSpPr>
          <p:grpSpPr>
            <a:xfrm>
              <a:off x="4434425" y="1799150"/>
              <a:ext cx="229625" cy="176600"/>
              <a:chOff x="4434425" y="1799150"/>
              <a:chExt cx="229625" cy="176600"/>
            </a:xfrm>
          </p:grpSpPr>
          <p:sp>
            <p:nvSpPr>
              <p:cNvPr id="6495" name="Google Shape;6495;p66"/>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6"/>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6"/>
            <p:cNvGrpSpPr/>
            <p:nvPr/>
          </p:nvGrpSpPr>
          <p:grpSpPr>
            <a:xfrm>
              <a:off x="4427975" y="2144625"/>
              <a:ext cx="241150" cy="131875"/>
              <a:chOff x="4427975" y="2144625"/>
              <a:chExt cx="241150" cy="131875"/>
            </a:xfrm>
          </p:grpSpPr>
          <p:sp>
            <p:nvSpPr>
              <p:cNvPr id="6499" name="Google Shape;6499;p66"/>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6"/>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2" name="Google Shape;6502;p66"/>
          <p:cNvGrpSpPr/>
          <p:nvPr/>
        </p:nvGrpSpPr>
        <p:grpSpPr>
          <a:xfrm>
            <a:off x="4331625" y="3022588"/>
            <a:ext cx="435225" cy="1370250"/>
            <a:chOff x="4331625" y="2992450"/>
            <a:chExt cx="435225" cy="1370250"/>
          </a:xfrm>
        </p:grpSpPr>
        <p:grpSp>
          <p:nvGrpSpPr>
            <p:cNvPr id="6503" name="Google Shape;6503;p66"/>
            <p:cNvGrpSpPr/>
            <p:nvPr/>
          </p:nvGrpSpPr>
          <p:grpSpPr>
            <a:xfrm>
              <a:off x="4331625" y="2992450"/>
              <a:ext cx="435225" cy="1370250"/>
              <a:chOff x="4331625" y="2992450"/>
              <a:chExt cx="435225" cy="1370250"/>
            </a:xfrm>
          </p:grpSpPr>
          <p:sp>
            <p:nvSpPr>
              <p:cNvPr id="6504" name="Google Shape;6504;p66"/>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6"/>
            <p:cNvGrpSpPr/>
            <p:nvPr/>
          </p:nvGrpSpPr>
          <p:grpSpPr>
            <a:xfrm>
              <a:off x="4415850" y="3599250"/>
              <a:ext cx="266625" cy="293850"/>
              <a:chOff x="4415850" y="3599250"/>
              <a:chExt cx="266625" cy="293850"/>
            </a:xfrm>
          </p:grpSpPr>
          <p:sp>
            <p:nvSpPr>
              <p:cNvPr id="6509" name="Google Shape;6509;p66"/>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8" name="Google Shape;6518;p66"/>
          <p:cNvGrpSpPr/>
          <p:nvPr/>
        </p:nvGrpSpPr>
        <p:grpSpPr>
          <a:xfrm>
            <a:off x="998276" y="1542725"/>
            <a:ext cx="1785800" cy="2843650"/>
            <a:chOff x="998276" y="1542725"/>
            <a:chExt cx="1785800" cy="2843650"/>
          </a:xfrm>
        </p:grpSpPr>
        <p:sp>
          <p:nvSpPr>
            <p:cNvPr id="6519" name="Google Shape;6519;p66"/>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6"/>
            <p:cNvGrpSpPr/>
            <p:nvPr/>
          </p:nvGrpSpPr>
          <p:grpSpPr>
            <a:xfrm>
              <a:off x="1459126" y="1614025"/>
              <a:ext cx="848725" cy="2691675"/>
              <a:chOff x="1459126" y="1614025"/>
              <a:chExt cx="848725" cy="2691675"/>
            </a:xfrm>
          </p:grpSpPr>
          <p:sp>
            <p:nvSpPr>
              <p:cNvPr id="6521" name="Google Shape;6521;p66"/>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2" name="Google Shape;6522;p66"/>
              <p:cNvGrpSpPr/>
              <p:nvPr/>
            </p:nvGrpSpPr>
            <p:grpSpPr>
              <a:xfrm>
                <a:off x="1459126" y="2549075"/>
                <a:ext cx="848725" cy="608875"/>
                <a:chOff x="1459126" y="2549075"/>
                <a:chExt cx="848725" cy="608875"/>
              </a:xfrm>
            </p:grpSpPr>
            <p:sp>
              <p:nvSpPr>
                <p:cNvPr id="6523" name="Google Shape;6523;p66"/>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5" name="Google Shape;6525;p66"/>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6"/>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66"/>
              <p:cNvGrpSpPr/>
              <p:nvPr/>
            </p:nvGrpSpPr>
            <p:grpSpPr>
              <a:xfrm>
                <a:off x="1674701" y="3317900"/>
                <a:ext cx="433525" cy="379725"/>
                <a:chOff x="1674701" y="3317900"/>
                <a:chExt cx="433525" cy="379725"/>
              </a:xfrm>
            </p:grpSpPr>
            <p:sp>
              <p:nvSpPr>
                <p:cNvPr id="6529" name="Google Shape;6529;p66"/>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66"/>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6"/>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34" name="Google Shape;6534;p66"/>
          <p:cNvGrpSpPr/>
          <p:nvPr/>
        </p:nvGrpSpPr>
        <p:grpSpPr>
          <a:xfrm>
            <a:off x="1234609" y="2417569"/>
            <a:ext cx="224507" cy="215983"/>
            <a:chOff x="2648935" y="1948120"/>
            <a:chExt cx="233594" cy="224748"/>
          </a:xfrm>
        </p:grpSpPr>
        <p:sp>
          <p:nvSpPr>
            <p:cNvPr id="6535" name="Google Shape;6535;p66"/>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6"/>
          <p:cNvGrpSpPr/>
          <p:nvPr/>
        </p:nvGrpSpPr>
        <p:grpSpPr>
          <a:xfrm>
            <a:off x="2463611" y="3301566"/>
            <a:ext cx="330071" cy="317580"/>
            <a:chOff x="3628558" y="2776198"/>
            <a:chExt cx="257045" cy="247375"/>
          </a:xfrm>
        </p:grpSpPr>
        <p:sp>
          <p:nvSpPr>
            <p:cNvPr id="6538" name="Google Shape;6538;p66"/>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6"/>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6"/>
          <p:cNvGrpSpPr/>
          <p:nvPr/>
        </p:nvGrpSpPr>
        <p:grpSpPr>
          <a:xfrm>
            <a:off x="5117800" y="1548900"/>
            <a:ext cx="389275" cy="1356725"/>
            <a:chOff x="5117800" y="1548900"/>
            <a:chExt cx="389275" cy="1356725"/>
          </a:xfrm>
        </p:grpSpPr>
        <p:sp>
          <p:nvSpPr>
            <p:cNvPr id="6542" name="Google Shape;6542;p66"/>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3" name="Google Shape;6543;p66"/>
            <p:cNvGrpSpPr/>
            <p:nvPr/>
          </p:nvGrpSpPr>
          <p:grpSpPr>
            <a:xfrm>
              <a:off x="5117800" y="1606500"/>
              <a:ext cx="389275" cy="1299125"/>
              <a:chOff x="5117800" y="1606500"/>
              <a:chExt cx="389275" cy="1299125"/>
            </a:xfrm>
          </p:grpSpPr>
          <p:grpSp>
            <p:nvGrpSpPr>
              <p:cNvPr id="6544" name="Google Shape;6544;p66"/>
              <p:cNvGrpSpPr/>
              <p:nvPr/>
            </p:nvGrpSpPr>
            <p:grpSpPr>
              <a:xfrm>
                <a:off x="5117800" y="1606500"/>
                <a:ext cx="389275" cy="1299125"/>
                <a:chOff x="5117800" y="1606500"/>
                <a:chExt cx="389275" cy="1299125"/>
              </a:xfrm>
            </p:grpSpPr>
            <p:sp>
              <p:nvSpPr>
                <p:cNvPr id="6545" name="Google Shape;6545;p66"/>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6"/>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6"/>
              <p:cNvGrpSpPr/>
              <p:nvPr/>
            </p:nvGrpSpPr>
            <p:grpSpPr>
              <a:xfrm>
                <a:off x="5125650" y="1613550"/>
                <a:ext cx="373725" cy="1286875"/>
                <a:chOff x="5125650" y="1613550"/>
                <a:chExt cx="373725" cy="1286875"/>
              </a:xfrm>
            </p:grpSpPr>
            <p:sp>
              <p:nvSpPr>
                <p:cNvPr id="6548" name="Google Shape;6548;p66"/>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6"/>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6"/>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6"/>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6"/>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6"/>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6"/>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6"/>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6"/>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8" name="Google Shape;6678;p66"/>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6"/>
          <p:cNvGrpSpPr/>
          <p:nvPr/>
        </p:nvGrpSpPr>
        <p:grpSpPr>
          <a:xfrm>
            <a:off x="6644350" y="1548975"/>
            <a:ext cx="389275" cy="1356650"/>
            <a:chOff x="6644350" y="1548975"/>
            <a:chExt cx="389275" cy="1356650"/>
          </a:xfrm>
        </p:grpSpPr>
        <p:sp>
          <p:nvSpPr>
            <p:cNvPr id="6680" name="Google Shape;6680;p66"/>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66"/>
            <p:cNvGrpSpPr/>
            <p:nvPr/>
          </p:nvGrpSpPr>
          <p:grpSpPr>
            <a:xfrm>
              <a:off x="6644350" y="1606500"/>
              <a:ext cx="389275" cy="1299125"/>
              <a:chOff x="6644350" y="1606500"/>
              <a:chExt cx="389275" cy="1299125"/>
            </a:xfrm>
          </p:grpSpPr>
          <p:sp>
            <p:nvSpPr>
              <p:cNvPr id="6682" name="Google Shape;6682;p66"/>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6"/>
            <p:cNvGrpSpPr/>
            <p:nvPr/>
          </p:nvGrpSpPr>
          <p:grpSpPr>
            <a:xfrm>
              <a:off x="6644800" y="1661800"/>
              <a:ext cx="381750" cy="1218925"/>
              <a:chOff x="6644800" y="1661800"/>
              <a:chExt cx="381750" cy="1218925"/>
            </a:xfrm>
          </p:grpSpPr>
          <p:grpSp>
            <p:nvGrpSpPr>
              <p:cNvPr id="6685" name="Google Shape;6685;p66"/>
              <p:cNvGrpSpPr/>
              <p:nvPr/>
            </p:nvGrpSpPr>
            <p:grpSpPr>
              <a:xfrm>
                <a:off x="6739925" y="1838600"/>
                <a:ext cx="198100" cy="161275"/>
                <a:chOff x="6739925" y="1838600"/>
                <a:chExt cx="198100" cy="161275"/>
              </a:xfrm>
            </p:grpSpPr>
            <p:sp>
              <p:nvSpPr>
                <p:cNvPr id="6686" name="Google Shape;6686;p66"/>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0" name="Google Shape;6690;p66"/>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66"/>
              <p:cNvGrpSpPr/>
              <p:nvPr/>
            </p:nvGrpSpPr>
            <p:grpSpPr>
              <a:xfrm>
                <a:off x="6814150" y="1867175"/>
                <a:ext cx="117025" cy="84325"/>
                <a:chOff x="6814150" y="1867175"/>
                <a:chExt cx="117025" cy="84325"/>
              </a:xfrm>
            </p:grpSpPr>
            <p:sp>
              <p:nvSpPr>
                <p:cNvPr id="6707" name="Google Shape;6707;p66"/>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09" name="Google Shape;6709;p66"/>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6"/>
          <p:cNvGrpSpPr/>
          <p:nvPr/>
        </p:nvGrpSpPr>
        <p:grpSpPr>
          <a:xfrm>
            <a:off x="7301946" y="1542722"/>
            <a:ext cx="911707" cy="2849020"/>
            <a:chOff x="2972675" y="239500"/>
            <a:chExt cx="1672550" cy="5226600"/>
          </a:xfrm>
        </p:grpSpPr>
        <p:sp>
          <p:nvSpPr>
            <p:cNvPr id="6711" name="Google Shape;6711;p66"/>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18"/>
        <p:cNvGrpSpPr/>
        <p:nvPr/>
      </p:nvGrpSpPr>
      <p:grpSpPr>
        <a:xfrm>
          <a:off x="0" y="0"/>
          <a:ext cx="0" cy="0"/>
          <a:chOff x="0" y="0"/>
          <a:chExt cx="0" cy="0"/>
        </a:xfrm>
      </p:grpSpPr>
      <p:grpSp>
        <p:nvGrpSpPr>
          <p:cNvPr id="6719" name="Google Shape;6719;p67"/>
          <p:cNvGrpSpPr/>
          <p:nvPr/>
        </p:nvGrpSpPr>
        <p:grpSpPr>
          <a:xfrm>
            <a:off x="3934280" y="1542757"/>
            <a:ext cx="557364" cy="1310345"/>
            <a:chOff x="3934280" y="1542757"/>
            <a:chExt cx="557364" cy="1310345"/>
          </a:xfrm>
        </p:grpSpPr>
        <p:sp>
          <p:nvSpPr>
            <p:cNvPr id="6720" name="Google Shape;6720;p67"/>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1" name="Google Shape;6721;p67"/>
            <p:cNvGrpSpPr/>
            <p:nvPr/>
          </p:nvGrpSpPr>
          <p:grpSpPr>
            <a:xfrm>
              <a:off x="3934280" y="1542757"/>
              <a:ext cx="557364" cy="1277423"/>
              <a:chOff x="3934280" y="1542757"/>
              <a:chExt cx="557364" cy="1277423"/>
            </a:xfrm>
          </p:grpSpPr>
          <p:sp>
            <p:nvSpPr>
              <p:cNvPr id="6722" name="Google Shape;6722;p67"/>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67"/>
              <p:cNvGrpSpPr/>
              <p:nvPr/>
            </p:nvGrpSpPr>
            <p:grpSpPr>
              <a:xfrm>
                <a:off x="3934280" y="1547529"/>
                <a:ext cx="557364" cy="1272651"/>
                <a:chOff x="3934280" y="1547529"/>
                <a:chExt cx="557364" cy="1272651"/>
              </a:xfrm>
            </p:grpSpPr>
            <p:sp>
              <p:nvSpPr>
                <p:cNvPr id="6724" name="Google Shape;6724;p67"/>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67"/>
                <p:cNvGrpSpPr/>
                <p:nvPr/>
              </p:nvGrpSpPr>
              <p:grpSpPr>
                <a:xfrm>
                  <a:off x="4110861" y="1813763"/>
                  <a:ext cx="203394" cy="542342"/>
                  <a:chOff x="4110861" y="1813763"/>
                  <a:chExt cx="203394" cy="542342"/>
                </a:xfrm>
              </p:grpSpPr>
              <p:sp>
                <p:nvSpPr>
                  <p:cNvPr id="6726" name="Google Shape;6726;p67"/>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7"/>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9" name="Google Shape;6729;p67"/>
                  <p:cNvGrpSpPr/>
                  <p:nvPr/>
                </p:nvGrpSpPr>
                <p:grpSpPr>
                  <a:xfrm>
                    <a:off x="4162846" y="1813763"/>
                    <a:ext cx="96622" cy="297542"/>
                    <a:chOff x="4162846" y="1813763"/>
                    <a:chExt cx="96622" cy="297542"/>
                  </a:xfrm>
                </p:grpSpPr>
                <p:sp>
                  <p:nvSpPr>
                    <p:cNvPr id="6730" name="Google Shape;6730;p67"/>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7"/>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2" name="Google Shape;6732;p67"/>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33" name="Google Shape;6733;p67"/>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34" name="Google Shape;6734;p67"/>
          <p:cNvGrpSpPr/>
          <p:nvPr/>
        </p:nvGrpSpPr>
        <p:grpSpPr>
          <a:xfrm>
            <a:off x="1920489" y="1542757"/>
            <a:ext cx="558020" cy="1310345"/>
            <a:chOff x="1920489" y="1542757"/>
            <a:chExt cx="558020" cy="1310345"/>
          </a:xfrm>
        </p:grpSpPr>
        <p:sp>
          <p:nvSpPr>
            <p:cNvPr id="6735" name="Google Shape;6735;p67"/>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67"/>
            <p:cNvGrpSpPr/>
            <p:nvPr/>
          </p:nvGrpSpPr>
          <p:grpSpPr>
            <a:xfrm>
              <a:off x="1920489" y="1542757"/>
              <a:ext cx="558020" cy="1277423"/>
              <a:chOff x="1920489" y="1542757"/>
              <a:chExt cx="558020" cy="1277423"/>
            </a:xfrm>
          </p:grpSpPr>
          <p:sp>
            <p:nvSpPr>
              <p:cNvPr id="6737" name="Google Shape;6737;p67"/>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8" name="Google Shape;6738;p67"/>
              <p:cNvGrpSpPr/>
              <p:nvPr/>
            </p:nvGrpSpPr>
            <p:grpSpPr>
              <a:xfrm>
                <a:off x="1920489" y="1545534"/>
                <a:ext cx="558020" cy="1274645"/>
                <a:chOff x="1920489" y="1545534"/>
                <a:chExt cx="558020" cy="1274645"/>
              </a:xfrm>
            </p:grpSpPr>
            <p:sp>
              <p:nvSpPr>
                <p:cNvPr id="6739" name="Google Shape;6739;p67"/>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7"/>
                <p:cNvGrpSpPr/>
                <p:nvPr/>
              </p:nvGrpSpPr>
              <p:grpSpPr>
                <a:xfrm>
                  <a:off x="1962122" y="1668313"/>
                  <a:ext cx="474931" cy="1079962"/>
                  <a:chOff x="1962122" y="1668313"/>
                  <a:chExt cx="474931" cy="1079962"/>
                </a:xfrm>
              </p:grpSpPr>
              <p:sp>
                <p:nvSpPr>
                  <p:cNvPr id="6741" name="Google Shape;6741;p67"/>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7"/>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7"/>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7"/>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7"/>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7"/>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7"/>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7"/>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7"/>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7"/>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7"/>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7"/>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7"/>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7"/>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7"/>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7"/>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7"/>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7"/>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7"/>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7"/>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7"/>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7"/>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7"/>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7"/>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7"/>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7"/>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7"/>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7"/>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7"/>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7"/>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7"/>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7"/>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7"/>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7"/>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7"/>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7"/>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7"/>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7"/>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7"/>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7"/>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7"/>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7"/>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7"/>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7"/>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7"/>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7"/>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7"/>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7"/>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7"/>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7"/>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7"/>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7"/>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3" name="Google Shape;6793;p67"/>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4" name="Google Shape;6794;p67"/>
          <p:cNvGrpSpPr/>
          <p:nvPr/>
        </p:nvGrpSpPr>
        <p:grpSpPr>
          <a:xfrm>
            <a:off x="2939074" y="1542757"/>
            <a:ext cx="557541" cy="1310345"/>
            <a:chOff x="2939074" y="1542757"/>
            <a:chExt cx="557541" cy="1310345"/>
          </a:xfrm>
        </p:grpSpPr>
        <p:sp>
          <p:nvSpPr>
            <p:cNvPr id="6795" name="Google Shape;6795;p67"/>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6" name="Google Shape;6796;p67"/>
            <p:cNvGrpSpPr/>
            <p:nvPr/>
          </p:nvGrpSpPr>
          <p:grpSpPr>
            <a:xfrm>
              <a:off x="2939074" y="1542757"/>
              <a:ext cx="557541" cy="1277423"/>
              <a:chOff x="2939074" y="1542757"/>
              <a:chExt cx="557541" cy="1277423"/>
            </a:xfrm>
          </p:grpSpPr>
          <p:sp>
            <p:nvSpPr>
              <p:cNvPr id="6797" name="Google Shape;6797;p67"/>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7"/>
              <p:cNvGrpSpPr/>
              <p:nvPr/>
            </p:nvGrpSpPr>
            <p:grpSpPr>
              <a:xfrm>
                <a:off x="2939074" y="1547529"/>
                <a:ext cx="557541" cy="1272651"/>
                <a:chOff x="2939074" y="1547529"/>
                <a:chExt cx="557541" cy="1272651"/>
              </a:xfrm>
            </p:grpSpPr>
            <p:sp>
              <p:nvSpPr>
                <p:cNvPr id="6799" name="Google Shape;6799;p67"/>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67"/>
                <p:cNvGrpSpPr/>
                <p:nvPr/>
              </p:nvGrpSpPr>
              <p:grpSpPr>
                <a:xfrm>
                  <a:off x="2977425" y="1655184"/>
                  <a:ext cx="476218" cy="1085365"/>
                  <a:chOff x="2977425" y="1655184"/>
                  <a:chExt cx="476218" cy="1085365"/>
                </a:xfrm>
              </p:grpSpPr>
              <p:sp>
                <p:nvSpPr>
                  <p:cNvPr id="6801" name="Google Shape;6801;p67"/>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7"/>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7"/>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7"/>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7"/>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7"/>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7"/>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7"/>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7"/>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7"/>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7"/>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7"/>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7"/>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7"/>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7"/>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7"/>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7"/>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7"/>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7"/>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7"/>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7"/>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7"/>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7"/>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7"/>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7"/>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7"/>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7"/>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7"/>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7"/>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7"/>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7"/>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7"/>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7"/>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7"/>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7"/>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7"/>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7"/>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7"/>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7"/>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7"/>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7"/>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7"/>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7"/>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7"/>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7"/>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46" name="Google Shape;6846;p67"/>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7" name="Google Shape;6847;p67"/>
          <p:cNvGrpSpPr/>
          <p:nvPr/>
        </p:nvGrpSpPr>
        <p:grpSpPr>
          <a:xfrm>
            <a:off x="4910904" y="1542757"/>
            <a:ext cx="558677" cy="1310345"/>
            <a:chOff x="4910904" y="1542757"/>
            <a:chExt cx="558677" cy="1310345"/>
          </a:xfrm>
        </p:grpSpPr>
        <p:sp>
          <p:nvSpPr>
            <p:cNvPr id="6848" name="Google Shape;6848;p67"/>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67"/>
            <p:cNvGrpSpPr/>
            <p:nvPr/>
          </p:nvGrpSpPr>
          <p:grpSpPr>
            <a:xfrm>
              <a:off x="4910904" y="1542757"/>
              <a:ext cx="558677" cy="1277423"/>
              <a:chOff x="4910904" y="1542757"/>
              <a:chExt cx="558677" cy="1277423"/>
            </a:xfrm>
          </p:grpSpPr>
          <p:sp>
            <p:nvSpPr>
              <p:cNvPr id="6850" name="Google Shape;6850;p67"/>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67"/>
              <p:cNvGrpSpPr/>
              <p:nvPr/>
            </p:nvGrpSpPr>
            <p:grpSpPr>
              <a:xfrm>
                <a:off x="4910904" y="1547529"/>
                <a:ext cx="558677" cy="1272651"/>
                <a:chOff x="4910904" y="1547529"/>
                <a:chExt cx="558677" cy="1272651"/>
              </a:xfrm>
            </p:grpSpPr>
            <p:sp>
              <p:nvSpPr>
                <p:cNvPr id="6852" name="Google Shape;6852;p67"/>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67"/>
                <p:cNvGrpSpPr/>
                <p:nvPr/>
              </p:nvGrpSpPr>
              <p:grpSpPr>
                <a:xfrm>
                  <a:off x="5086525" y="1888799"/>
                  <a:ext cx="204808" cy="326677"/>
                  <a:chOff x="5086525" y="1888799"/>
                  <a:chExt cx="204808" cy="326677"/>
                </a:xfrm>
              </p:grpSpPr>
              <p:grpSp>
                <p:nvGrpSpPr>
                  <p:cNvPr id="6854" name="Google Shape;6854;p67"/>
                  <p:cNvGrpSpPr/>
                  <p:nvPr/>
                </p:nvGrpSpPr>
                <p:grpSpPr>
                  <a:xfrm>
                    <a:off x="5147044" y="1888799"/>
                    <a:ext cx="80312" cy="199127"/>
                    <a:chOff x="5147044" y="1888799"/>
                    <a:chExt cx="80312" cy="199127"/>
                  </a:xfrm>
                </p:grpSpPr>
                <p:sp>
                  <p:nvSpPr>
                    <p:cNvPr id="6855" name="Google Shape;6855;p67"/>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7"/>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7"/>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7"/>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59" name="Google Shape;6859;p67"/>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0" name="Google Shape;6860;p67"/>
          <p:cNvGrpSpPr/>
          <p:nvPr/>
        </p:nvGrpSpPr>
        <p:grpSpPr>
          <a:xfrm>
            <a:off x="5901010" y="1542757"/>
            <a:ext cx="557541" cy="1310345"/>
            <a:chOff x="5901010" y="1542757"/>
            <a:chExt cx="557541" cy="1310345"/>
          </a:xfrm>
        </p:grpSpPr>
        <p:sp>
          <p:nvSpPr>
            <p:cNvPr id="6861" name="Google Shape;6861;p67"/>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2" name="Google Shape;6862;p67"/>
            <p:cNvGrpSpPr/>
            <p:nvPr/>
          </p:nvGrpSpPr>
          <p:grpSpPr>
            <a:xfrm>
              <a:off x="5901010" y="1542757"/>
              <a:ext cx="557541" cy="1277423"/>
              <a:chOff x="5901010" y="1542757"/>
              <a:chExt cx="557541" cy="1277423"/>
            </a:xfrm>
          </p:grpSpPr>
          <p:sp>
            <p:nvSpPr>
              <p:cNvPr id="6863" name="Google Shape;6863;p67"/>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7"/>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5" name="Google Shape;6865;p67"/>
              <p:cNvGrpSpPr/>
              <p:nvPr/>
            </p:nvGrpSpPr>
            <p:grpSpPr>
              <a:xfrm>
                <a:off x="5901010" y="1547529"/>
                <a:ext cx="557541" cy="1272651"/>
                <a:chOff x="5901010" y="1547529"/>
                <a:chExt cx="557541" cy="1272651"/>
              </a:xfrm>
            </p:grpSpPr>
            <p:sp>
              <p:nvSpPr>
                <p:cNvPr id="6866" name="Google Shape;6866;p67"/>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67"/>
                <p:cNvGrpSpPr/>
                <p:nvPr/>
              </p:nvGrpSpPr>
              <p:grpSpPr>
                <a:xfrm>
                  <a:off x="5939032" y="1575982"/>
                  <a:ext cx="472785" cy="1194182"/>
                  <a:chOff x="5939032" y="1575983"/>
                  <a:chExt cx="472785" cy="1194182"/>
                </a:xfrm>
              </p:grpSpPr>
              <p:grpSp>
                <p:nvGrpSpPr>
                  <p:cNvPr id="6868" name="Google Shape;6868;p67"/>
                  <p:cNvGrpSpPr/>
                  <p:nvPr/>
                </p:nvGrpSpPr>
                <p:grpSpPr>
                  <a:xfrm>
                    <a:off x="5939032" y="1717495"/>
                    <a:ext cx="472785" cy="1052669"/>
                    <a:chOff x="5939032" y="1717495"/>
                    <a:chExt cx="472785" cy="1052669"/>
                  </a:xfrm>
                </p:grpSpPr>
                <p:sp>
                  <p:nvSpPr>
                    <p:cNvPr id="6869" name="Google Shape;6869;p67"/>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7"/>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7"/>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7"/>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7"/>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7"/>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7"/>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7"/>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7"/>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7"/>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7"/>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7"/>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7"/>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7"/>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7"/>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7"/>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7"/>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7"/>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7"/>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7"/>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7"/>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7"/>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7"/>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7"/>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7"/>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7"/>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7"/>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7"/>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7"/>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7"/>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7"/>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7"/>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0" name="Google Shape;6910;p67"/>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1" name="Google Shape;6911;p67"/>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2" name="Google Shape;6912;p67"/>
          <p:cNvGrpSpPr/>
          <p:nvPr/>
        </p:nvGrpSpPr>
        <p:grpSpPr>
          <a:xfrm>
            <a:off x="1924124" y="3064707"/>
            <a:ext cx="550774" cy="1310497"/>
            <a:chOff x="1924124" y="3050537"/>
            <a:chExt cx="550774" cy="1310497"/>
          </a:xfrm>
        </p:grpSpPr>
        <p:sp>
          <p:nvSpPr>
            <p:cNvPr id="6913" name="Google Shape;6913;p67"/>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67"/>
            <p:cNvGrpSpPr/>
            <p:nvPr/>
          </p:nvGrpSpPr>
          <p:grpSpPr>
            <a:xfrm>
              <a:off x="1959824" y="3177406"/>
              <a:ext cx="474931" cy="1079810"/>
              <a:chOff x="1959824" y="3177406"/>
              <a:chExt cx="474931" cy="1079810"/>
            </a:xfrm>
          </p:grpSpPr>
          <p:sp>
            <p:nvSpPr>
              <p:cNvPr id="6916" name="Google Shape;6916;p67"/>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7"/>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7"/>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7"/>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7"/>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7"/>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7"/>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7"/>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7"/>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7"/>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7"/>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7"/>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7"/>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7"/>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7"/>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7"/>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7"/>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7"/>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7"/>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7"/>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7"/>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7"/>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7"/>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7"/>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7"/>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7"/>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7"/>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7"/>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7"/>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7"/>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7"/>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7"/>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7"/>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7"/>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7"/>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7"/>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7"/>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7"/>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7"/>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7"/>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7"/>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7"/>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6" name="Google Shape;6966;p67"/>
          <p:cNvGrpSpPr/>
          <p:nvPr/>
        </p:nvGrpSpPr>
        <p:grpSpPr>
          <a:xfrm>
            <a:off x="2942205" y="3064707"/>
            <a:ext cx="550623" cy="1310497"/>
            <a:chOff x="2942205" y="3050537"/>
            <a:chExt cx="550623" cy="1310497"/>
          </a:xfrm>
        </p:grpSpPr>
        <p:sp>
          <p:nvSpPr>
            <p:cNvPr id="6967" name="Google Shape;6967;p67"/>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67"/>
            <p:cNvGrpSpPr/>
            <p:nvPr/>
          </p:nvGrpSpPr>
          <p:grpSpPr>
            <a:xfrm>
              <a:off x="2942205" y="3050537"/>
              <a:ext cx="550623" cy="1278079"/>
              <a:chOff x="2942205" y="3050537"/>
              <a:chExt cx="550623" cy="1278079"/>
            </a:xfrm>
          </p:grpSpPr>
          <p:sp>
            <p:nvSpPr>
              <p:cNvPr id="6969" name="Google Shape;6969;p67"/>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67"/>
              <p:cNvGrpSpPr/>
              <p:nvPr/>
            </p:nvGrpSpPr>
            <p:grpSpPr>
              <a:xfrm>
                <a:off x="2976264" y="3168065"/>
                <a:ext cx="478718" cy="1086021"/>
                <a:chOff x="2976264" y="3168065"/>
                <a:chExt cx="478718" cy="1086021"/>
              </a:xfrm>
            </p:grpSpPr>
            <p:sp>
              <p:nvSpPr>
                <p:cNvPr id="6971" name="Google Shape;6971;p67"/>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7"/>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7"/>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7"/>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7"/>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7"/>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7"/>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7"/>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7"/>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7"/>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7"/>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7"/>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7"/>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7"/>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7"/>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7"/>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7"/>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7"/>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7"/>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7"/>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7"/>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7"/>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7"/>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7"/>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7"/>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7"/>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7"/>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7"/>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7"/>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7"/>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7"/>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7"/>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7"/>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7"/>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7"/>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7"/>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7"/>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7"/>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7"/>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7"/>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7"/>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7"/>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7"/>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7"/>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7"/>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16" name="Google Shape;7016;p67"/>
          <p:cNvGrpSpPr/>
          <p:nvPr/>
        </p:nvGrpSpPr>
        <p:grpSpPr>
          <a:xfrm>
            <a:off x="3928852" y="3064707"/>
            <a:ext cx="550799" cy="1310497"/>
            <a:chOff x="3928852" y="3050537"/>
            <a:chExt cx="550799" cy="1310497"/>
          </a:xfrm>
        </p:grpSpPr>
        <p:sp>
          <p:nvSpPr>
            <p:cNvPr id="7017" name="Google Shape;7017;p67"/>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8" name="Google Shape;7018;p67"/>
            <p:cNvGrpSpPr/>
            <p:nvPr/>
          </p:nvGrpSpPr>
          <p:grpSpPr>
            <a:xfrm>
              <a:off x="3928852" y="3050537"/>
              <a:ext cx="550799" cy="1278256"/>
              <a:chOff x="3928852" y="3050537"/>
              <a:chExt cx="550799" cy="1278256"/>
            </a:xfrm>
          </p:grpSpPr>
          <p:sp>
            <p:nvSpPr>
              <p:cNvPr id="7019" name="Google Shape;7019;p67"/>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67"/>
              <p:cNvGrpSpPr/>
              <p:nvPr/>
            </p:nvGrpSpPr>
            <p:grpSpPr>
              <a:xfrm>
                <a:off x="4097202" y="3317252"/>
                <a:ext cx="209832" cy="593417"/>
                <a:chOff x="4097202" y="3317252"/>
                <a:chExt cx="209832" cy="593417"/>
              </a:xfrm>
            </p:grpSpPr>
            <p:grpSp>
              <p:nvGrpSpPr>
                <p:cNvPr id="7021" name="Google Shape;7021;p67"/>
                <p:cNvGrpSpPr/>
                <p:nvPr/>
              </p:nvGrpSpPr>
              <p:grpSpPr>
                <a:xfrm>
                  <a:off x="4155271" y="3317252"/>
                  <a:ext cx="96622" cy="294739"/>
                  <a:chOff x="4155271" y="3317252"/>
                  <a:chExt cx="96622" cy="294739"/>
                </a:xfrm>
              </p:grpSpPr>
              <p:sp>
                <p:nvSpPr>
                  <p:cNvPr id="7022" name="Google Shape;7022;p67"/>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7"/>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4" name="Google Shape;7024;p67"/>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7"/>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7"/>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7"/>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28" name="Google Shape;7028;p67"/>
          <p:cNvGrpSpPr/>
          <p:nvPr/>
        </p:nvGrpSpPr>
        <p:grpSpPr>
          <a:xfrm>
            <a:off x="6797170" y="3064707"/>
            <a:ext cx="550623" cy="1310497"/>
            <a:chOff x="6797170" y="3050537"/>
            <a:chExt cx="550623" cy="1310497"/>
          </a:xfrm>
        </p:grpSpPr>
        <p:sp>
          <p:nvSpPr>
            <p:cNvPr id="7029" name="Google Shape;7029;p67"/>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0" name="Google Shape;7030;p67"/>
            <p:cNvGrpSpPr/>
            <p:nvPr/>
          </p:nvGrpSpPr>
          <p:grpSpPr>
            <a:xfrm>
              <a:off x="6797170" y="3050537"/>
              <a:ext cx="550623" cy="1278079"/>
              <a:chOff x="6797170" y="3050537"/>
              <a:chExt cx="550623" cy="1278079"/>
            </a:xfrm>
          </p:grpSpPr>
          <p:sp>
            <p:nvSpPr>
              <p:cNvPr id="7031" name="Google Shape;7031;p67"/>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7"/>
              <p:cNvGrpSpPr/>
              <p:nvPr/>
            </p:nvGrpSpPr>
            <p:grpSpPr>
              <a:xfrm>
                <a:off x="6810728" y="3444626"/>
                <a:ext cx="524340" cy="876265"/>
                <a:chOff x="6810728" y="3444626"/>
                <a:chExt cx="524340" cy="876265"/>
              </a:xfrm>
            </p:grpSpPr>
            <p:sp>
              <p:nvSpPr>
                <p:cNvPr id="7033" name="Google Shape;7033;p67"/>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7"/>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7"/>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7"/>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7"/>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7"/>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7"/>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7"/>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7"/>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7"/>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7"/>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7"/>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7"/>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7"/>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7"/>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7"/>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7"/>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7"/>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7"/>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7"/>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7"/>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7"/>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7"/>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7"/>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7"/>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7"/>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7"/>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7"/>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7"/>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7"/>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7"/>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7"/>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7"/>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7"/>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7"/>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7"/>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7"/>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7"/>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7"/>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7"/>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7"/>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7"/>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7"/>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7"/>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7"/>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7"/>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7"/>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7"/>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7"/>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7"/>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7"/>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7"/>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7"/>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7"/>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7"/>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7"/>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7"/>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7"/>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7"/>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7"/>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7"/>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7"/>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7"/>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7"/>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7"/>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7"/>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7"/>
              <p:cNvGrpSpPr/>
              <p:nvPr/>
            </p:nvGrpSpPr>
            <p:grpSpPr>
              <a:xfrm>
                <a:off x="6922902" y="3131329"/>
                <a:ext cx="300496" cy="274642"/>
                <a:chOff x="6922902" y="3131329"/>
                <a:chExt cx="300496" cy="274642"/>
              </a:xfrm>
            </p:grpSpPr>
            <p:sp>
              <p:nvSpPr>
                <p:cNvPr id="7100" name="Google Shape;7100;p67"/>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7"/>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7"/>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103" name="Google Shape;7103;p67"/>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67"/>
          <p:cNvGrpSpPr/>
          <p:nvPr/>
        </p:nvGrpSpPr>
        <p:grpSpPr>
          <a:xfrm>
            <a:off x="5904140" y="3064707"/>
            <a:ext cx="550951" cy="1310497"/>
            <a:chOff x="5904140" y="3050537"/>
            <a:chExt cx="550951" cy="1310497"/>
          </a:xfrm>
        </p:grpSpPr>
        <p:sp>
          <p:nvSpPr>
            <p:cNvPr id="7105" name="Google Shape;7105;p67"/>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6" name="Google Shape;7106;p67"/>
            <p:cNvGrpSpPr/>
            <p:nvPr/>
          </p:nvGrpSpPr>
          <p:grpSpPr>
            <a:xfrm>
              <a:off x="5904140" y="3050537"/>
              <a:ext cx="550951" cy="1278256"/>
              <a:chOff x="5904140" y="3050537"/>
              <a:chExt cx="550951" cy="1278256"/>
            </a:xfrm>
          </p:grpSpPr>
          <p:sp>
            <p:nvSpPr>
              <p:cNvPr id="7107" name="Google Shape;7107;p67"/>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8" name="Google Shape;7108;p67"/>
              <p:cNvGrpSpPr/>
              <p:nvPr/>
            </p:nvGrpSpPr>
            <p:grpSpPr>
              <a:xfrm>
                <a:off x="5952515" y="3084268"/>
                <a:ext cx="450087" cy="1165046"/>
                <a:chOff x="5952515" y="3084268"/>
                <a:chExt cx="450087" cy="1165046"/>
              </a:xfrm>
            </p:grpSpPr>
            <p:grpSp>
              <p:nvGrpSpPr>
                <p:cNvPr id="7109" name="Google Shape;7109;p67"/>
                <p:cNvGrpSpPr/>
                <p:nvPr/>
              </p:nvGrpSpPr>
              <p:grpSpPr>
                <a:xfrm>
                  <a:off x="5952515" y="3225780"/>
                  <a:ext cx="450087" cy="1023534"/>
                  <a:chOff x="5952515" y="3225780"/>
                  <a:chExt cx="450087" cy="1023534"/>
                </a:xfrm>
              </p:grpSpPr>
              <p:sp>
                <p:nvSpPr>
                  <p:cNvPr id="7110" name="Google Shape;7110;p67"/>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7"/>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7"/>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7"/>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7"/>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7"/>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7"/>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7"/>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7"/>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7"/>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7"/>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7"/>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7"/>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7"/>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7"/>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7"/>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7"/>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7"/>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7"/>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7"/>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7"/>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7"/>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7"/>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7"/>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7"/>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7"/>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7"/>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7"/>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7"/>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7"/>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7"/>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7"/>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7"/>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7"/>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7"/>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7"/>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7"/>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7"/>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7"/>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67"/>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50" name="Google Shape;7150;p67"/>
          <p:cNvGrpSpPr/>
          <p:nvPr/>
        </p:nvGrpSpPr>
        <p:grpSpPr>
          <a:xfrm>
            <a:off x="6794039" y="1544979"/>
            <a:ext cx="556884" cy="1305801"/>
            <a:chOff x="6794039" y="1544979"/>
            <a:chExt cx="556884" cy="1305801"/>
          </a:xfrm>
        </p:grpSpPr>
        <p:sp>
          <p:nvSpPr>
            <p:cNvPr id="7151" name="Google Shape;7151;p67"/>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67"/>
            <p:cNvGrpSpPr/>
            <p:nvPr/>
          </p:nvGrpSpPr>
          <p:grpSpPr>
            <a:xfrm>
              <a:off x="6794039" y="1544979"/>
              <a:ext cx="556884" cy="1272726"/>
              <a:chOff x="6794039" y="1544979"/>
              <a:chExt cx="556884" cy="1272726"/>
            </a:xfrm>
          </p:grpSpPr>
          <p:sp>
            <p:nvSpPr>
              <p:cNvPr id="7153" name="Google Shape;7153;p67"/>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7"/>
              <p:cNvGrpSpPr/>
              <p:nvPr/>
            </p:nvGrpSpPr>
            <p:grpSpPr>
              <a:xfrm>
                <a:off x="6794039" y="1545206"/>
                <a:ext cx="556884" cy="1272499"/>
                <a:chOff x="6794039" y="1545206"/>
                <a:chExt cx="556884" cy="1272499"/>
              </a:xfrm>
            </p:grpSpPr>
            <p:sp>
              <p:nvSpPr>
                <p:cNvPr id="7155" name="Google Shape;7155;p67"/>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6" name="Google Shape;7156;p67"/>
                <p:cNvGrpSpPr/>
                <p:nvPr/>
              </p:nvGrpSpPr>
              <p:grpSpPr>
                <a:xfrm>
                  <a:off x="6812697" y="1636703"/>
                  <a:ext cx="515453" cy="1170626"/>
                  <a:chOff x="6812697" y="1636703"/>
                  <a:chExt cx="515453" cy="1170626"/>
                </a:xfrm>
              </p:grpSpPr>
              <p:sp>
                <p:nvSpPr>
                  <p:cNvPr id="7157" name="Google Shape;7157;p67"/>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7"/>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7"/>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7"/>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7"/>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7"/>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7"/>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7"/>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7"/>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7"/>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7"/>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7"/>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7"/>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7"/>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7"/>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7"/>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7"/>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7"/>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7"/>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7"/>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7"/>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7"/>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7"/>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7"/>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7"/>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7"/>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7"/>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7"/>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7"/>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7"/>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7"/>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7"/>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7"/>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7"/>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7"/>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7"/>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7"/>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7"/>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7"/>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7"/>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7"/>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7"/>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7"/>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7"/>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7"/>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7"/>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7"/>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7"/>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7"/>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7"/>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7"/>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7"/>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7"/>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7"/>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7"/>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7"/>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7"/>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7"/>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7"/>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7"/>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7"/>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7"/>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7"/>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7"/>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7"/>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7"/>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3" name="Google Shape;7223;p67"/>
                  <p:cNvGrpSpPr/>
                  <p:nvPr/>
                </p:nvGrpSpPr>
                <p:grpSpPr>
                  <a:xfrm>
                    <a:off x="6934567" y="1636703"/>
                    <a:ext cx="275980" cy="252450"/>
                    <a:chOff x="6934567" y="1636703"/>
                    <a:chExt cx="275980" cy="252450"/>
                  </a:xfrm>
                </p:grpSpPr>
                <p:sp>
                  <p:nvSpPr>
                    <p:cNvPr id="7224" name="Google Shape;7224;p67"/>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7"/>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7"/>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27" name="Google Shape;7227;p67"/>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28" name="Google Shape;7228;p67"/>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7"/>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7"/>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7"/>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7"/>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7"/>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7"/>
          <p:cNvGrpSpPr/>
          <p:nvPr/>
        </p:nvGrpSpPr>
        <p:grpSpPr>
          <a:xfrm>
            <a:off x="996380" y="1542757"/>
            <a:ext cx="556859" cy="1310345"/>
            <a:chOff x="996380" y="1542757"/>
            <a:chExt cx="556859" cy="1310345"/>
          </a:xfrm>
        </p:grpSpPr>
        <p:sp>
          <p:nvSpPr>
            <p:cNvPr id="7235" name="Google Shape;7235;p67"/>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7"/>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7"/>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7"/>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67"/>
          <p:cNvGrpSpPr/>
          <p:nvPr/>
        </p:nvGrpSpPr>
        <p:grpSpPr>
          <a:xfrm>
            <a:off x="998349" y="3064858"/>
            <a:ext cx="550774" cy="1310345"/>
            <a:chOff x="998349" y="3050689"/>
            <a:chExt cx="550774" cy="1310345"/>
          </a:xfrm>
        </p:grpSpPr>
        <p:sp>
          <p:nvSpPr>
            <p:cNvPr id="7240" name="Google Shape;7240;p67"/>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7"/>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7"/>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7"/>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7"/>
          <p:cNvGrpSpPr/>
          <p:nvPr/>
        </p:nvGrpSpPr>
        <p:grpSpPr>
          <a:xfrm>
            <a:off x="7660912" y="1542757"/>
            <a:ext cx="557515" cy="1310345"/>
            <a:chOff x="7660912" y="1542757"/>
            <a:chExt cx="557515" cy="1310345"/>
          </a:xfrm>
        </p:grpSpPr>
        <p:sp>
          <p:nvSpPr>
            <p:cNvPr id="7245" name="Google Shape;7245;p67"/>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67"/>
            <p:cNvGrpSpPr/>
            <p:nvPr/>
          </p:nvGrpSpPr>
          <p:grpSpPr>
            <a:xfrm>
              <a:off x="7660912" y="1542757"/>
              <a:ext cx="557515" cy="1277423"/>
              <a:chOff x="7660912" y="1542757"/>
              <a:chExt cx="557515" cy="1277423"/>
            </a:xfrm>
          </p:grpSpPr>
          <p:sp>
            <p:nvSpPr>
              <p:cNvPr id="7247" name="Google Shape;7247;p67"/>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8" name="Google Shape;7248;p67"/>
              <p:cNvGrpSpPr/>
              <p:nvPr/>
            </p:nvGrpSpPr>
            <p:grpSpPr>
              <a:xfrm>
                <a:off x="7660912" y="1547529"/>
                <a:ext cx="557515" cy="1272651"/>
                <a:chOff x="7660912" y="1547529"/>
                <a:chExt cx="557515" cy="1272651"/>
              </a:xfrm>
            </p:grpSpPr>
            <p:sp>
              <p:nvSpPr>
                <p:cNvPr id="7249" name="Google Shape;7249;p67"/>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67"/>
                <p:cNvGrpSpPr/>
                <p:nvPr/>
              </p:nvGrpSpPr>
              <p:grpSpPr>
                <a:xfrm>
                  <a:off x="7873243" y="2256453"/>
                  <a:ext cx="129570" cy="89679"/>
                  <a:chOff x="7873243" y="2256453"/>
                  <a:chExt cx="129570" cy="89679"/>
                </a:xfrm>
              </p:grpSpPr>
              <p:sp>
                <p:nvSpPr>
                  <p:cNvPr id="7251" name="Google Shape;7251;p67"/>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7"/>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7"/>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7"/>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55" name="Google Shape;7255;p67"/>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56" name="Google Shape;7256;p67"/>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67"/>
          <p:cNvGrpSpPr/>
          <p:nvPr/>
        </p:nvGrpSpPr>
        <p:grpSpPr>
          <a:xfrm>
            <a:off x="7665988" y="3067429"/>
            <a:ext cx="550774" cy="1277927"/>
            <a:chOff x="7665988" y="3067429"/>
            <a:chExt cx="550774" cy="1277927"/>
          </a:xfrm>
        </p:grpSpPr>
        <p:sp>
          <p:nvSpPr>
            <p:cNvPr id="7258" name="Google Shape;7258;p67"/>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9" name="Google Shape;7259;p67"/>
            <p:cNvGrpSpPr/>
            <p:nvPr/>
          </p:nvGrpSpPr>
          <p:grpSpPr>
            <a:xfrm>
              <a:off x="7893590" y="3786407"/>
              <a:ext cx="93163" cy="118840"/>
              <a:chOff x="7890614" y="3772237"/>
              <a:chExt cx="93163" cy="118840"/>
            </a:xfrm>
          </p:grpSpPr>
          <p:sp>
            <p:nvSpPr>
              <p:cNvPr id="7260" name="Google Shape;7260;p67"/>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7"/>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7"/>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70"/>
        <p:cNvGrpSpPr/>
        <p:nvPr/>
      </p:nvGrpSpPr>
      <p:grpSpPr>
        <a:xfrm>
          <a:off x="0" y="0"/>
          <a:ext cx="0" cy="0"/>
          <a:chOff x="0" y="0"/>
          <a:chExt cx="0" cy="0"/>
        </a:xfrm>
      </p:grpSpPr>
      <p:sp>
        <p:nvSpPr>
          <p:cNvPr id="7271" name="Google Shape;7271;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272" name="Google Shape;7272;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273" name="Google Shape;7273;p68"/>
          <p:cNvGrpSpPr/>
          <p:nvPr/>
        </p:nvGrpSpPr>
        <p:grpSpPr>
          <a:xfrm>
            <a:off x="829359" y="2307635"/>
            <a:ext cx="339235" cy="298186"/>
            <a:chOff x="898875" y="244725"/>
            <a:chExt cx="481800" cy="423500"/>
          </a:xfrm>
        </p:grpSpPr>
        <p:sp>
          <p:nvSpPr>
            <p:cNvPr id="7274" name="Google Shape;7274;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0" name="Google Shape;7280;p68"/>
          <p:cNvGrpSpPr/>
          <p:nvPr/>
        </p:nvGrpSpPr>
        <p:grpSpPr>
          <a:xfrm>
            <a:off x="1267741" y="2287103"/>
            <a:ext cx="298169" cy="339253"/>
            <a:chOff x="1529350" y="258825"/>
            <a:chExt cx="423475" cy="481825"/>
          </a:xfrm>
        </p:grpSpPr>
        <p:sp>
          <p:nvSpPr>
            <p:cNvPr id="7281" name="Google Shape;7281;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3" name="Google Shape;7283;p68"/>
          <p:cNvGrpSpPr/>
          <p:nvPr/>
        </p:nvGrpSpPr>
        <p:grpSpPr>
          <a:xfrm>
            <a:off x="1660716" y="2367273"/>
            <a:ext cx="340890" cy="178912"/>
            <a:chOff x="2084325" y="363300"/>
            <a:chExt cx="484150" cy="254100"/>
          </a:xfrm>
        </p:grpSpPr>
        <p:sp>
          <p:nvSpPr>
            <p:cNvPr id="7284" name="Google Shape;7284;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6" name="Google Shape;7286;p68"/>
          <p:cNvGrpSpPr/>
          <p:nvPr/>
        </p:nvGrpSpPr>
        <p:grpSpPr>
          <a:xfrm>
            <a:off x="2110011" y="2287102"/>
            <a:ext cx="298169" cy="339253"/>
            <a:chOff x="2707500" y="249400"/>
            <a:chExt cx="423475" cy="481825"/>
          </a:xfrm>
        </p:grpSpPr>
        <p:sp>
          <p:nvSpPr>
            <p:cNvPr id="7287" name="Google Shape;7287;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9" name="Google Shape;7289;p68"/>
          <p:cNvGrpSpPr/>
          <p:nvPr/>
        </p:nvGrpSpPr>
        <p:grpSpPr>
          <a:xfrm>
            <a:off x="2523626" y="2287428"/>
            <a:ext cx="305386" cy="338602"/>
            <a:chOff x="3300325" y="249875"/>
            <a:chExt cx="433725" cy="480900"/>
          </a:xfrm>
        </p:grpSpPr>
        <p:sp>
          <p:nvSpPr>
            <p:cNvPr id="7290" name="Google Shape;7290;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6" name="Google Shape;7296;p68"/>
          <p:cNvGrpSpPr/>
          <p:nvPr/>
        </p:nvGrpSpPr>
        <p:grpSpPr>
          <a:xfrm>
            <a:off x="2912712" y="2287349"/>
            <a:ext cx="352349" cy="338760"/>
            <a:chOff x="3854700" y="249750"/>
            <a:chExt cx="500425" cy="481125"/>
          </a:xfrm>
        </p:grpSpPr>
        <p:sp>
          <p:nvSpPr>
            <p:cNvPr id="7297" name="Google Shape;7297;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5" name="Google Shape;7305;p68"/>
          <p:cNvGrpSpPr/>
          <p:nvPr/>
        </p:nvGrpSpPr>
        <p:grpSpPr>
          <a:xfrm>
            <a:off x="3330701" y="2287349"/>
            <a:ext cx="352349" cy="338760"/>
            <a:chOff x="4447550" y="249750"/>
            <a:chExt cx="500425" cy="481125"/>
          </a:xfrm>
        </p:grpSpPr>
        <p:sp>
          <p:nvSpPr>
            <p:cNvPr id="7306" name="Google Shape;7306;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68"/>
          <p:cNvGrpSpPr/>
          <p:nvPr/>
        </p:nvGrpSpPr>
        <p:grpSpPr>
          <a:xfrm>
            <a:off x="3759902" y="2287102"/>
            <a:ext cx="339253" cy="339253"/>
            <a:chOff x="5049725" y="249400"/>
            <a:chExt cx="481825" cy="481825"/>
          </a:xfrm>
        </p:grpSpPr>
        <p:sp>
          <p:nvSpPr>
            <p:cNvPr id="7309" name="Google Shape;7309;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1" name="Google Shape;7311;p68"/>
          <p:cNvGrpSpPr/>
          <p:nvPr/>
        </p:nvGrpSpPr>
        <p:grpSpPr>
          <a:xfrm>
            <a:off x="4173843" y="2287102"/>
            <a:ext cx="339253" cy="339253"/>
            <a:chOff x="5660400" y="238125"/>
            <a:chExt cx="481825" cy="481825"/>
          </a:xfrm>
        </p:grpSpPr>
        <p:sp>
          <p:nvSpPr>
            <p:cNvPr id="7312" name="Google Shape;7312;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4" name="Google Shape;7314;p68"/>
          <p:cNvGrpSpPr/>
          <p:nvPr/>
        </p:nvGrpSpPr>
        <p:grpSpPr>
          <a:xfrm>
            <a:off x="4590529" y="2287102"/>
            <a:ext cx="339253" cy="339253"/>
            <a:chOff x="6235400" y="249400"/>
            <a:chExt cx="481825" cy="481825"/>
          </a:xfrm>
        </p:grpSpPr>
        <p:sp>
          <p:nvSpPr>
            <p:cNvPr id="7315" name="Google Shape;7315;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0" name="Google Shape;7320;p68"/>
          <p:cNvGrpSpPr/>
          <p:nvPr/>
        </p:nvGrpSpPr>
        <p:grpSpPr>
          <a:xfrm>
            <a:off x="828875" y="2731810"/>
            <a:ext cx="340204" cy="298116"/>
            <a:chOff x="899850" y="871450"/>
            <a:chExt cx="483175" cy="423400"/>
          </a:xfrm>
        </p:grpSpPr>
        <p:sp>
          <p:nvSpPr>
            <p:cNvPr id="7321" name="Google Shape;7321;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5" name="Google Shape;7325;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6" name="Google Shape;7326;p68"/>
          <p:cNvGrpSpPr/>
          <p:nvPr/>
        </p:nvGrpSpPr>
        <p:grpSpPr>
          <a:xfrm>
            <a:off x="1660875" y="2711232"/>
            <a:ext cx="340573" cy="339271"/>
            <a:chOff x="2085450" y="842250"/>
            <a:chExt cx="483700" cy="481850"/>
          </a:xfrm>
        </p:grpSpPr>
        <p:sp>
          <p:nvSpPr>
            <p:cNvPr id="7327" name="Google Shape;7327;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0" name="Google Shape;7330;p68"/>
          <p:cNvGrpSpPr/>
          <p:nvPr/>
        </p:nvGrpSpPr>
        <p:grpSpPr>
          <a:xfrm>
            <a:off x="2089443" y="2711241"/>
            <a:ext cx="339306" cy="339253"/>
            <a:chOff x="2685825" y="840375"/>
            <a:chExt cx="481900" cy="481825"/>
          </a:xfrm>
        </p:grpSpPr>
        <p:sp>
          <p:nvSpPr>
            <p:cNvPr id="7331" name="Google Shape;7331;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68"/>
          <p:cNvGrpSpPr/>
          <p:nvPr/>
        </p:nvGrpSpPr>
        <p:grpSpPr>
          <a:xfrm>
            <a:off x="2501104" y="2710924"/>
            <a:ext cx="350431" cy="339887"/>
            <a:chOff x="3270675" y="841800"/>
            <a:chExt cx="497700" cy="482725"/>
          </a:xfrm>
        </p:grpSpPr>
        <p:sp>
          <p:nvSpPr>
            <p:cNvPr id="7334" name="Google Shape;7334;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37" name="Google Shape;7337;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38" name="Google Shape;7338;p68"/>
          <p:cNvGrpSpPr/>
          <p:nvPr/>
        </p:nvGrpSpPr>
        <p:grpSpPr>
          <a:xfrm>
            <a:off x="3337249" y="2731783"/>
            <a:ext cx="339253" cy="298169"/>
            <a:chOff x="4467200" y="877100"/>
            <a:chExt cx="481825" cy="423475"/>
          </a:xfrm>
        </p:grpSpPr>
        <p:sp>
          <p:nvSpPr>
            <p:cNvPr id="7339" name="Google Shape;7339;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3" name="Google Shape;7343;p68"/>
          <p:cNvGrpSpPr/>
          <p:nvPr/>
        </p:nvGrpSpPr>
        <p:grpSpPr>
          <a:xfrm>
            <a:off x="3752140" y="2711232"/>
            <a:ext cx="354778" cy="339271"/>
            <a:chOff x="5045500" y="842250"/>
            <a:chExt cx="503875" cy="481850"/>
          </a:xfrm>
        </p:grpSpPr>
        <p:sp>
          <p:nvSpPr>
            <p:cNvPr id="7344" name="Google Shape;7344;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6" name="Google Shape;7346;p68"/>
          <p:cNvGrpSpPr/>
          <p:nvPr/>
        </p:nvGrpSpPr>
        <p:grpSpPr>
          <a:xfrm>
            <a:off x="4174987" y="2737451"/>
            <a:ext cx="336965" cy="286833"/>
            <a:chOff x="5645200" y="879425"/>
            <a:chExt cx="478575" cy="407375"/>
          </a:xfrm>
        </p:grpSpPr>
        <p:sp>
          <p:nvSpPr>
            <p:cNvPr id="7347" name="Google Shape;7347;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3" name="Google Shape;7353;p68"/>
          <p:cNvGrpSpPr/>
          <p:nvPr/>
        </p:nvGrpSpPr>
        <p:grpSpPr>
          <a:xfrm>
            <a:off x="4611062" y="2711241"/>
            <a:ext cx="298186" cy="339253"/>
            <a:chOff x="6264525" y="842250"/>
            <a:chExt cx="423500" cy="481825"/>
          </a:xfrm>
        </p:grpSpPr>
        <p:sp>
          <p:nvSpPr>
            <p:cNvPr id="7354" name="Google Shape;7354;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68"/>
          <p:cNvGrpSpPr/>
          <p:nvPr/>
        </p:nvGrpSpPr>
        <p:grpSpPr>
          <a:xfrm>
            <a:off x="829350" y="3125895"/>
            <a:ext cx="339253" cy="339253"/>
            <a:chOff x="900750" y="1436075"/>
            <a:chExt cx="481825" cy="481825"/>
          </a:xfrm>
        </p:grpSpPr>
        <p:sp>
          <p:nvSpPr>
            <p:cNvPr id="7362" name="Google Shape;7362;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6" name="Google Shape;7366;p68"/>
          <p:cNvGrpSpPr/>
          <p:nvPr/>
        </p:nvGrpSpPr>
        <p:grpSpPr>
          <a:xfrm>
            <a:off x="1247198" y="3186183"/>
            <a:ext cx="339253" cy="218676"/>
            <a:chOff x="1492675" y="1520750"/>
            <a:chExt cx="481825" cy="310575"/>
          </a:xfrm>
        </p:grpSpPr>
        <p:sp>
          <p:nvSpPr>
            <p:cNvPr id="7367" name="Google Shape;7367;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9" name="Google Shape;7369;p68"/>
          <p:cNvGrpSpPr/>
          <p:nvPr/>
        </p:nvGrpSpPr>
        <p:grpSpPr>
          <a:xfrm>
            <a:off x="1654995" y="3125877"/>
            <a:ext cx="352332" cy="339288"/>
            <a:chOff x="2071000" y="1435025"/>
            <a:chExt cx="500400" cy="481875"/>
          </a:xfrm>
        </p:grpSpPr>
        <p:sp>
          <p:nvSpPr>
            <p:cNvPr id="7370" name="Google Shape;7370;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3" name="Google Shape;7373;p68"/>
          <p:cNvGrpSpPr/>
          <p:nvPr/>
        </p:nvGrpSpPr>
        <p:grpSpPr>
          <a:xfrm>
            <a:off x="2083159" y="3146709"/>
            <a:ext cx="351874" cy="297623"/>
            <a:chOff x="2678350" y="1464650"/>
            <a:chExt cx="499750" cy="422700"/>
          </a:xfrm>
        </p:grpSpPr>
        <p:sp>
          <p:nvSpPr>
            <p:cNvPr id="7374" name="Google Shape;7374;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7" name="Google Shape;7377;p68"/>
          <p:cNvGrpSpPr/>
          <p:nvPr/>
        </p:nvGrpSpPr>
        <p:grpSpPr>
          <a:xfrm>
            <a:off x="2506692" y="3125895"/>
            <a:ext cx="339253" cy="339253"/>
            <a:chOff x="3271200" y="1435075"/>
            <a:chExt cx="481825" cy="481825"/>
          </a:xfrm>
        </p:grpSpPr>
        <p:sp>
          <p:nvSpPr>
            <p:cNvPr id="7378" name="Google Shape;7378;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0" name="Google Shape;7380;p68"/>
          <p:cNvGrpSpPr/>
          <p:nvPr/>
        </p:nvGrpSpPr>
        <p:grpSpPr>
          <a:xfrm>
            <a:off x="2917165" y="3125877"/>
            <a:ext cx="343442" cy="339288"/>
            <a:chOff x="3858100" y="1435075"/>
            <a:chExt cx="487775" cy="481875"/>
          </a:xfrm>
        </p:grpSpPr>
        <p:sp>
          <p:nvSpPr>
            <p:cNvPr id="7381" name="Google Shape;7381;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6" name="Google Shape;7386;p68"/>
          <p:cNvGrpSpPr/>
          <p:nvPr/>
        </p:nvGrpSpPr>
        <p:grpSpPr>
          <a:xfrm>
            <a:off x="3337249" y="3125895"/>
            <a:ext cx="339253" cy="339253"/>
            <a:chOff x="4456875" y="1435075"/>
            <a:chExt cx="481825" cy="481825"/>
          </a:xfrm>
        </p:grpSpPr>
        <p:sp>
          <p:nvSpPr>
            <p:cNvPr id="7387" name="Google Shape;7387;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6" name="Google Shape;7406;p68"/>
          <p:cNvGrpSpPr/>
          <p:nvPr/>
        </p:nvGrpSpPr>
        <p:grpSpPr>
          <a:xfrm>
            <a:off x="3758239" y="3125886"/>
            <a:ext cx="342580" cy="339271"/>
            <a:chOff x="5049725" y="1435050"/>
            <a:chExt cx="486550" cy="481850"/>
          </a:xfrm>
        </p:grpSpPr>
        <p:sp>
          <p:nvSpPr>
            <p:cNvPr id="7407" name="Google Shape;7407;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68"/>
          <p:cNvGrpSpPr/>
          <p:nvPr/>
        </p:nvGrpSpPr>
        <p:grpSpPr>
          <a:xfrm>
            <a:off x="4173790" y="3125895"/>
            <a:ext cx="339359" cy="339253"/>
            <a:chOff x="5642475" y="1435075"/>
            <a:chExt cx="481975" cy="481825"/>
          </a:xfrm>
        </p:grpSpPr>
        <p:sp>
          <p:nvSpPr>
            <p:cNvPr id="7412" name="Google Shape;7412;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5" name="Google Shape;7415;p68"/>
          <p:cNvGrpSpPr/>
          <p:nvPr/>
        </p:nvGrpSpPr>
        <p:grpSpPr>
          <a:xfrm>
            <a:off x="4588276" y="3125886"/>
            <a:ext cx="343759" cy="339271"/>
            <a:chOff x="6232000" y="1435050"/>
            <a:chExt cx="488225" cy="481850"/>
          </a:xfrm>
        </p:grpSpPr>
        <p:sp>
          <p:nvSpPr>
            <p:cNvPr id="7416" name="Google Shape;7416;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68"/>
          <p:cNvGrpSpPr/>
          <p:nvPr/>
        </p:nvGrpSpPr>
        <p:grpSpPr>
          <a:xfrm>
            <a:off x="849012" y="3539545"/>
            <a:ext cx="299929" cy="337792"/>
            <a:chOff x="924450" y="2028975"/>
            <a:chExt cx="425975" cy="479750"/>
          </a:xfrm>
        </p:grpSpPr>
        <p:sp>
          <p:nvSpPr>
            <p:cNvPr id="7422" name="Google Shape;7422;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68"/>
          <p:cNvGrpSpPr/>
          <p:nvPr/>
        </p:nvGrpSpPr>
        <p:grpSpPr>
          <a:xfrm>
            <a:off x="1661509" y="3559347"/>
            <a:ext cx="339306" cy="298186"/>
            <a:chOff x="2085450" y="2057100"/>
            <a:chExt cx="481900" cy="423500"/>
          </a:xfrm>
        </p:grpSpPr>
        <p:sp>
          <p:nvSpPr>
            <p:cNvPr id="7426" name="Google Shape;7426;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68"/>
          <p:cNvGrpSpPr/>
          <p:nvPr/>
        </p:nvGrpSpPr>
        <p:grpSpPr>
          <a:xfrm>
            <a:off x="2089442" y="3582592"/>
            <a:ext cx="339306" cy="251698"/>
            <a:chOff x="2678275" y="2090100"/>
            <a:chExt cx="481900" cy="357475"/>
          </a:xfrm>
        </p:grpSpPr>
        <p:sp>
          <p:nvSpPr>
            <p:cNvPr id="7430" name="Google Shape;7430;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5" name="Google Shape;7435;p68"/>
          <p:cNvGrpSpPr/>
          <p:nvPr/>
        </p:nvGrpSpPr>
        <p:grpSpPr>
          <a:xfrm>
            <a:off x="2566646" y="3594790"/>
            <a:ext cx="219345" cy="227301"/>
            <a:chOff x="3357325" y="2093500"/>
            <a:chExt cx="311525" cy="322825"/>
          </a:xfrm>
        </p:grpSpPr>
        <p:sp>
          <p:nvSpPr>
            <p:cNvPr id="7436" name="Google Shape;7436;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9" name="Google Shape;7439;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40" name="Google Shape;7440;p68"/>
          <p:cNvGrpSpPr/>
          <p:nvPr/>
        </p:nvGrpSpPr>
        <p:grpSpPr>
          <a:xfrm>
            <a:off x="3360836" y="3538814"/>
            <a:ext cx="292078" cy="339253"/>
            <a:chOff x="4492800" y="2027925"/>
            <a:chExt cx="414825" cy="481825"/>
          </a:xfrm>
        </p:grpSpPr>
        <p:sp>
          <p:nvSpPr>
            <p:cNvPr id="7441" name="Google Shape;7441;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68"/>
          <p:cNvGrpSpPr/>
          <p:nvPr/>
        </p:nvGrpSpPr>
        <p:grpSpPr>
          <a:xfrm>
            <a:off x="3759928" y="3538805"/>
            <a:ext cx="339200" cy="339271"/>
            <a:chOff x="5049725" y="2027900"/>
            <a:chExt cx="481750" cy="481850"/>
          </a:xfrm>
        </p:grpSpPr>
        <p:sp>
          <p:nvSpPr>
            <p:cNvPr id="7444" name="Google Shape;7444;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2" name="Google Shape;7452;p68"/>
          <p:cNvGrpSpPr/>
          <p:nvPr/>
        </p:nvGrpSpPr>
        <p:grpSpPr>
          <a:xfrm>
            <a:off x="4233524" y="3538893"/>
            <a:ext cx="219890" cy="339095"/>
            <a:chOff x="5726350" y="2028150"/>
            <a:chExt cx="312300" cy="481600"/>
          </a:xfrm>
        </p:grpSpPr>
        <p:sp>
          <p:nvSpPr>
            <p:cNvPr id="7453" name="Google Shape;7453;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68"/>
          <p:cNvGrpSpPr/>
          <p:nvPr/>
        </p:nvGrpSpPr>
        <p:grpSpPr>
          <a:xfrm>
            <a:off x="4593715" y="3542000"/>
            <a:ext cx="332881" cy="332881"/>
            <a:chOff x="6239925" y="2032450"/>
            <a:chExt cx="472775" cy="472775"/>
          </a:xfrm>
        </p:grpSpPr>
        <p:sp>
          <p:nvSpPr>
            <p:cNvPr id="7457" name="Google Shape;7457;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68"/>
          <p:cNvGrpSpPr/>
          <p:nvPr/>
        </p:nvGrpSpPr>
        <p:grpSpPr>
          <a:xfrm>
            <a:off x="5042807" y="2364092"/>
            <a:ext cx="334641" cy="185425"/>
            <a:chOff x="903075" y="2730000"/>
            <a:chExt cx="475275" cy="263350"/>
          </a:xfrm>
        </p:grpSpPr>
        <p:sp>
          <p:nvSpPr>
            <p:cNvPr id="7460" name="Google Shape;7460;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3" name="Google Shape;7463;p68"/>
          <p:cNvGrpSpPr/>
          <p:nvPr/>
        </p:nvGrpSpPr>
        <p:grpSpPr>
          <a:xfrm>
            <a:off x="1247198" y="3538814"/>
            <a:ext cx="339253" cy="339253"/>
            <a:chOff x="1492675" y="2027925"/>
            <a:chExt cx="481825" cy="481825"/>
          </a:xfrm>
        </p:grpSpPr>
        <p:sp>
          <p:nvSpPr>
            <p:cNvPr id="7464" name="Google Shape;7464;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9" name="Google Shape;7469;p68"/>
          <p:cNvGrpSpPr/>
          <p:nvPr/>
        </p:nvGrpSpPr>
        <p:grpSpPr>
          <a:xfrm>
            <a:off x="5473575" y="2287178"/>
            <a:ext cx="339253" cy="339253"/>
            <a:chOff x="1492675" y="2620775"/>
            <a:chExt cx="481825" cy="481825"/>
          </a:xfrm>
        </p:grpSpPr>
        <p:sp>
          <p:nvSpPr>
            <p:cNvPr id="7470" name="Google Shape;7470;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72" name="Google Shape;7472;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73" name="Google Shape;7473;p68"/>
          <p:cNvGrpSpPr/>
          <p:nvPr/>
        </p:nvGrpSpPr>
        <p:grpSpPr>
          <a:xfrm>
            <a:off x="6297328" y="2303161"/>
            <a:ext cx="333585" cy="307287"/>
            <a:chOff x="2682350" y="2643425"/>
            <a:chExt cx="473775" cy="436425"/>
          </a:xfrm>
        </p:grpSpPr>
        <p:sp>
          <p:nvSpPr>
            <p:cNvPr id="7474" name="Google Shape;7474;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68"/>
          <p:cNvGrpSpPr/>
          <p:nvPr/>
        </p:nvGrpSpPr>
        <p:grpSpPr>
          <a:xfrm>
            <a:off x="6762818" y="2287178"/>
            <a:ext cx="238531" cy="339253"/>
            <a:chOff x="3342725" y="2620775"/>
            <a:chExt cx="338775" cy="481825"/>
          </a:xfrm>
        </p:grpSpPr>
        <p:sp>
          <p:nvSpPr>
            <p:cNvPr id="7482" name="Google Shape;7482;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5" name="Google Shape;7485;p68"/>
          <p:cNvGrpSpPr/>
          <p:nvPr/>
        </p:nvGrpSpPr>
        <p:grpSpPr>
          <a:xfrm>
            <a:off x="7156568" y="2287178"/>
            <a:ext cx="278296" cy="339253"/>
            <a:chOff x="3907325" y="2620775"/>
            <a:chExt cx="395250" cy="481825"/>
          </a:xfrm>
        </p:grpSpPr>
        <p:sp>
          <p:nvSpPr>
            <p:cNvPr id="7486" name="Google Shape;7486;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68"/>
          <p:cNvGrpSpPr/>
          <p:nvPr/>
        </p:nvGrpSpPr>
        <p:grpSpPr>
          <a:xfrm>
            <a:off x="7549755" y="2297783"/>
            <a:ext cx="339253" cy="318042"/>
            <a:chOff x="4456875" y="2635825"/>
            <a:chExt cx="481825" cy="451700"/>
          </a:xfrm>
        </p:grpSpPr>
        <p:sp>
          <p:nvSpPr>
            <p:cNvPr id="7491" name="Google Shape;7491;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68"/>
          <p:cNvGrpSpPr/>
          <p:nvPr/>
        </p:nvGrpSpPr>
        <p:grpSpPr>
          <a:xfrm>
            <a:off x="7974679" y="2297783"/>
            <a:ext cx="339253" cy="318042"/>
            <a:chOff x="5049725" y="2635825"/>
            <a:chExt cx="481825" cy="451700"/>
          </a:xfrm>
        </p:grpSpPr>
        <p:sp>
          <p:nvSpPr>
            <p:cNvPr id="7498" name="Google Shape;7498;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1" name="Google Shape;7501;p68"/>
          <p:cNvGrpSpPr/>
          <p:nvPr/>
        </p:nvGrpSpPr>
        <p:grpSpPr>
          <a:xfrm>
            <a:off x="2375386" y="3952243"/>
            <a:ext cx="338566" cy="338373"/>
            <a:chOff x="5643000" y="2621375"/>
            <a:chExt cx="480850" cy="480575"/>
          </a:xfrm>
        </p:grpSpPr>
        <p:sp>
          <p:nvSpPr>
            <p:cNvPr id="7502" name="Google Shape;7502;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9" name="Google Shape;7509;p68"/>
          <p:cNvGrpSpPr/>
          <p:nvPr/>
        </p:nvGrpSpPr>
        <p:grpSpPr>
          <a:xfrm>
            <a:off x="4192782" y="3951803"/>
            <a:ext cx="339359" cy="339253"/>
            <a:chOff x="6235250" y="2620775"/>
            <a:chExt cx="481975" cy="481825"/>
          </a:xfrm>
        </p:grpSpPr>
        <p:sp>
          <p:nvSpPr>
            <p:cNvPr id="7510" name="Google Shape;7510;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5" name="Google Shape;7515;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6" name="Google Shape;7516;p68"/>
          <p:cNvGrpSpPr/>
          <p:nvPr/>
        </p:nvGrpSpPr>
        <p:grpSpPr>
          <a:xfrm>
            <a:off x="5472652" y="2711317"/>
            <a:ext cx="341101" cy="339253"/>
            <a:chOff x="1535000" y="3223325"/>
            <a:chExt cx="484450" cy="481825"/>
          </a:xfrm>
        </p:grpSpPr>
        <p:sp>
          <p:nvSpPr>
            <p:cNvPr id="7517" name="Google Shape;7517;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0" name="Google Shape;7520;p68"/>
          <p:cNvGrpSpPr/>
          <p:nvPr/>
        </p:nvGrpSpPr>
        <p:grpSpPr>
          <a:xfrm>
            <a:off x="5880219" y="2746618"/>
            <a:ext cx="339253" cy="268649"/>
            <a:chOff x="2085525" y="3263750"/>
            <a:chExt cx="481825" cy="381550"/>
          </a:xfrm>
        </p:grpSpPr>
        <p:sp>
          <p:nvSpPr>
            <p:cNvPr id="7521" name="Google Shape;7521;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23" name="Google Shape;7523;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24" name="Google Shape;7524;p68"/>
          <p:cNvGrpSpPr/>
          <p:nvPr/>
        </p:nvGrpSpPr>
        <p:grpSpPr>
          <a:xfrm>
            <a:off x="6711982" y="2711308"/>
            <a:ext cx="340204" cy="339271"/>
            <a:chOff x="3270450" y="3213625"/>
            <a:chExt cx="483175" cy="481850"/>
          </a:xfrm>
        </p:grpSpPr>
        <p:sp>
          <p:nvSpPr>
            <p:cNvPr id="7525" name="Google Shape;7525;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7" name="Google Shape;7527;p68"/>
          <p:cNvGrpSpPr/>
          <p:nvPr/>
        </p:nvGrpSpPr>
        <p:grpSpPr>
          <a:xfrm>
            <a:off x="7211250" y="2711317"/>
            <a:ext cx="168931" cy="339253"/>
            <a:chOff x="3984950" y="3213600"/>
            <a:chExt cx="239925" cy="481825"/>
          </a:xfrm>
        </p:grpSpPr>
        <p:sp>
          <p:nvSpPr>
            <p:cNvPr id="7528" name="Google Shape;7528;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30" name="Google Shape;7530;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32" name="Google Shape;7532;p68"/>
          <p:cNvGrpSpPr/>
          <p:nvPr/>
        </p:nvGrpSpPr>
        <p:grpSpPr>
          <a:xfrm>
            <a:off x="1874281" y="3981487"/>
            <a:ext cx="355218" cy="279880"/>
            <a:chOff x="5629975" y="3255775"/>
            <a:chExt cx="504500" cy="397500"/>
          </a:xfrm>
        </p:grpSpPr>
        <p:sp>
          <p:nvSpPr>
            <p:cNvPr id="7533" name="Google Shape;7533;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68"/>
          <p:cNvGrpSpPr/>
          <p:nvPr/>
        </p:nvGrpSpPr>
        <p:grpSpPr>
          <a:xfrm>
            <a:off x="3755839" y="3981593"/>
            <a:ext cx="340256" cy="279669"/>
            <a:chOff x="6234950" y="3255925"/>
            <a:chExt cx="483250" cy="397200"/>
          </a:xfrm>
        </p:grpSpPr>
        <p:sp>
          <p:nvSpPr>
            <p:cNvPr id="7539" name="Google Shape;7539;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2" name="Google Shape;7542;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5" name="Google Shape;7545;p68"/>
          <p:cNvGrpSpPr/>
          <p:nvPr/>
        </p:nvGrpSpPr>
        <p:grpSpPr>
          <a:xfrm>
            <a:off x="5051107" y="3125970"/>
            <a:ext cx="318042" cy="339253"/>
            <a:chOff x="914900" y="3806450"/>
            <a:chExt cx="451700" cy="481825"/>
          </a:xfrm>
        </p:grpSpPr>
        <p:sp>
          <p:nvSpPr>
            <p:cNvPr id="7546" name="Google Shape;7546;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1" name="Google Shape;7551;p68"/>
          <p:cNvGrpSpPr/>
          <p:nvPr/>
        </p:nvGrpSpPr>
        <p:grpSpPr>
          <a:xfrm>
            <a:off x="5470028" y="3125785"/>
            <a:ext cx="346347" cy="339623"/>
            <a:chOff x="1490050" y="3805975"/>
            <a:chExt cx="491900" cy="482350"/>
          </a:xfrm>
        </p:grpSpPr>
        <p:sp>
          <p:nvSpPr>
            <p:cNvPr id="7552" name="Google Shape;7552;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68"/>
          <p:cNvGrpSpPr/>
          <p:nvPr/>
        </p:nvGrpSpPr>
        <p:grpSpPr>
          <a:xfrm>
            <a:off x="5893896" y="3125970"/>
            <a:ext cx="311899" cy="339253"/>
            <a:chOff x="2104275" y="3806450"/>
            <a:chExt cx="442975" cy="481825"/>
          </a:xfrm>
        </p:grpSpPr>
        <p:sp>
          <p:nvSpPr>
            <p:cNvPr id="7557" name="Google Shape;7557;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9" name="Google Shape;7559;p68"/>
          <p:cNvGrpSpPr/>
          <p:nvPr/>
        </p:nvGrpSpPr>
        <p:grpSpPr>
          <a:xfrm>
            <a:off x="6317413" y="3125970"/>
            <a:ext cx="293416" cy="339253"/>
            <a:chOff x="2710875" y="3806450"/>
            <a:chExt cx="416725" cy="481825"/>
          </a:xfrm>
        </p:grpSpPr>
        <p:sp>
          <p:nvSpPr>
            <p:cNvPr id="7560" name="Google Shape;7560;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2" name="Google Shape;7562;p68"/>
          <p:cNvGrpSpPr/>
          <p:nvPr/>
        </p:nvGrpSpPr>
        <p:grpSpPr>
          <a:xfrm>
            <a:off x="6712457" y="3166412"/>
            <a:ext cx="339253" cy="258369"/>
            <a:chOff x="3271200" y="3863875"/>
            <a:chExt cx="481825" cy="366950"/>
          </a:xfrm>
        </p:grpSpPr>
        <p:sp>
          <p:nvSpPr>
            <p:cNvPr id="7563" name="Google Shape;7563;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68"/>
          <p:cNvGrpSpPr/>
          <p:nvPr/>
        </p:nvGrpSpPr>
        <p:grpSpPr>
          <a:xfrm>
            <a:off x="7147952" y="3126199"/>
            <a:ext cx="295528" cy="338795"/>
            <a:chOff x="3895050" y="3806775"/>
            <a:chExt cx="419725" cy="481175"/>
          </a:xfrm>
        </p:grpSpPr>
        <p:sp>
          <p:nvSpPr>
            <p:cNvPr id="7566" name="Google Shape;7566;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8" name="Google Shape;7568;p68"/>
          <p:cNvGrpSpPr/>
          <p:nvPr/>
        </p:nvGrpSpPr>
        <p:grpSpPr>
          <a:xfrm>
            <a:off x="7551234" y="3125979"/>
            <a:ext cx="336296" cy="339235"/>
            <a:chOff x="4464775" y="3806475"/>
            <a:chExt cx="477625" cy="481800"/>
          </a:xfrm>
        </p:grpSpPr>
        <p:sp>
          <p:nvSpPr>
            <p:cNvPr id="7569" name="Google Shape;7569;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5" name="Google Shape;7575;p68"/>
          <p:cNvGrpSpPr/>
          <p:nvPr/>
        </p:nvGrpSpPr>
        <p:grpSpPr>
          <a:xfrm>
            <a:off x="7974679" y="3125970"/>
            <a:ext cx="339253" cy="339253"/>
            <a:chOff x="5049725" y="3806450"/>
            <a:chExt cx="481825" cy="481825"/>
          </a:xfrm>
        </p:grpSpPr>
        <p:sp>
          <p:nvSpPr>
            <p:cNvPr id="7576" name="Google Shape;7576;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9" name="Google Shape;7579;p68"/>
          <p:cNvGrpSpPr/>
          <p:nvPr/>
        </p:nvGrpSpPr>
        <p:grpSpPr>
          <a:xfrm>
            <a:off x="1461983" y="3951798"/>
            <a:ext cx="339253" cy="339253"/>
            <a:chOff x="5651375" y="3806450"/>
            <a:chExt cx="481825" cy="481825"/>
          </a:xfrm>
        </p:grpSpPr>
        <p:sp>
          <p:nvSpPr>
            <p:cNvPr id="7580" name="Google Shape;7580;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4" name="Google Shape;7584;p68"/>
          <p:cNvGrpSpPr/>
          <p:nvPr/>
        </p:nvGrpSpPr>
        <p:grpSpPr>
          <a:xfrm>
            <a:off x="3360663" y="3953787"/>
            <a:ext cx="298503" cy="335275"/>
            <a:chOff x="6264300" y="3809300"/>
            <a:chExt cx="423950" cy="476175"/>
          </a:xfrm>
        </p:grpSpPr>
        <p:sp>
          <p:nvSpPr>
            <p:cNvPr id="7585" name="Google Shape;7585;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8" name="Google Shape;7588;p68"/>
          <p:cNvGrpSpPr/>
          <p:nvPr/>
        </p:nvGrpSpPr>
        <p:grpSpPr>
          <a:xfrm>
            <a:off x="5039841" y="3538881"/>
            <a:ext cx="340573" cy="339271"/>
            <a:chOff x="898875" y="4399275"/>
            <a:chExt cx="483700" cy="481850"/>
          </a:xfrm>
        </p:grpSpPr>
        <p:sp>
          <p:nvSpPr>
            <p:cNvPr id="7589" name="Google Shape;7589;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7" name="Google Shape;7597;p68"/>
          <p:cNvGrpSpPr/>
          <p:nvPr/>
        </p:nvGrpSpPr>
        <p:grpSpPr>
          <a:xfrm>
            <a:off x="5473575" y="3554133"/>
            <a:ext cx="339253" cy="308765"/>
            <a:chOff x="1492675" y="4420975"/>
            <a:chExt cx="481825" cy="438525"/>
          </a:xfrm>
        </p:grpSpPr>
        <p:sp>
          <p:nvSpPr>
            <p:cNvPr id="7598" name="Google Shape;7598;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68"/>
          <p:cNvGrpSpPr/>
          <p:nvPr/>
        </p:nvGrpSpPr>
        <p:grpSpPr>
          <a:xfrm>
            <a:off x="5878556" y="3539558"/>
            <a:ext cx="342580" cy="337915"/>
            <a:chOff x="2084100" y="4400250"/>
            <a:chExt cx="486550" cy="479925"/>
          </a:xfrm>
        </p:grpSpPr>
        <p:sp>
          <p:nvSpPr>
            <p:cNvPr id="7604" name="Google Shape;7604;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68"/>
          <p:cNvGrpSpPr/>
          <p:nvPr/>
        </p:nvGrpSpPr>
        <p:grpSpPr>
          <a:xfrm>
            <a:off x="6315036" y="3538907"/>
            <a:ext cx="298169" cy="339218"/>
            <a:chOff x="2707950" y="4399325"/>
            <a:chExt cx="423475" cy="481775"/>
          </a:xfrm>
        </p:grpSpPr>
        <p:sp>
          <p:nvSpPr>
            <p:cNvPr id="7611" name="Google Shape;7611;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3" name="Google Shape;7623;p68"/>
          <p:cNvGrpSpPr/>
          <p:nvPr/>
        </p:nvGrpSpPr>
        <p:grpSpPr>
          <a:xfrm>
            <a:off x="6744555" y="3538881"/>
            <a:ext cx="275057" cy="339271"/>
            <a:chOff x="3330525" y="4399275"/>
            <a:chExt cx="390650" cy="481850"/>
          </a:xfrm>
        </p:grpSpPr>
        <p:sp>
          <p:nvSpPr>
            <p:cNvPr id="7624" name="Google Shape;7624;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0" name="Google Shape;7630;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1" name="Google Shape;7631;p68"/>
          <p:cNvGrpSpPr/>
          <p:nvPr/>
        </p:nvGrpSpPr>
        <p:grpSpPr>
          <a:xfrm>
            <a:off x="7169084" y="3538890"/>
            <a:ext cx="253265" cy="339253"/>
            <a:chOff x="3938800" y="4399275"/>
            <a:chExt cx="359700" cy="481825"/>
          </a:xfrm>
        </p:grpSpPr>
        <p:sp>
          <p:nvSpPr>
            <p:cNvPr id="7632" name="Google Shape;7632;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7" name="Google Shape;7637;p68"/>
          <p:cNvGrpSpPr/>
          <p:nvPr/>
        </p:nvGrpSpPr>
        <p:grpSpPr>
          <a:xfrm>
            <a:off x="7639862" y="3538890"/>
            <a:ext cx="159039" cy="339253"/>
            <a:chOff x="4584850" y="4399275"/>
            <a:chExt cx="225875" cy="481825"/>
          </a:xfrm>
        </p:grpSpPr>
        <p:sp>
          <p:nvSpPr>
            <p:cNvPr id="7638" name="Google Shape;7638;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0" name="Google Shape;7640;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1" name="Google Shape;7641;p68"/>
          <p:cNvGrpSpPr/>
          <p:nvPr/>
        </p:nvGrpSpPr>
        <p:grpSpPr>
          <a:xfrm>
            <a:off x="1049680" y="3951795"/>
            <a:ext cx="339253" cy="339253"/>
            <a:chOff x="5642550" y="4399275"/>
            <a:chExt cx="481825" cy="481825"/>
          </a:xfrm>
        </p:grpSpPr>
        <p:sp>
          <p:nvSpPr>
            <p:cNvPr id="7642" name="Google Shape;7642;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3" name="Google Shape;7643;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4" name="Google Shape;7644;p68"/>
          <p:cNvGrpSpPr/>
          <p:nvPr/>
        </p:nvGrpSpPr>
        <p:grpSpPr>
          <a:xfrm>
            <a:off x="2859815" y="3963703"/>
            <a:ext cx="363316" cy="315437"/>
            <a:chOff x="6218300" y="4416175"/>
            <a:chExt cx="516000" cy="448000"/>
          </a:xfrm>
        </p:grpSpPr>
        <p:sp>
          <p:nvSpPr>
            <p:cNvPr id="7645" name="Google Shape;7645;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8" name="Google Shape;7648;p68"/>
          <p:cNvGrpSpPr/>
          <p:nvPr/>
        </p:nvGrpSpPr>
        <p:grpSpPr>
          <a:xfrm>
            <a:off x="5918879" y="3951792"/>
            <a:ext cx="339253" cy="339253"/>
            <a:chOff x="899850" y="4992125"/>
            <a:chExt cx="481825" cy="481825"/>
          </a:xfrm>
        </p:grpSpPr>
        <p:sp>
          <p:nvSpPr>
            <p:cNvPr id="7649" name="Google Shape;7649;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2" name="Google Shape;7652;p68"/>
          <p:cNvGrpSpPr/>
          <p:nvPr/>
        </p:nvGrpSpPr>
        <p:grpSpPr>
          <a:xfrm>
            <a:off x="5461708" y="3951792"/>
            <a:ext cx="339253" cy="339253"/>
            <a:chOff x="1492675" y="4992125"/>
            <a:chExt cx="481825" cy="481825"/>
          </a:xfrm>
        </p:grpSpPr>
        <p:sp>
          <p:nvSpPr>
            <p:cNvPr id="7653" name="Google Shape;7653;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5" name="Google Shape;7655;p68"/>
          <p:cNvGrpSpPr/>
          <p:nvPr/>
        </p:nvGrpSpPr>
        <p:grpSpPr>
          <a:xfrm>
            <a:off x="5004462" y="3951792"/>
            <a:ext cx="339253" cy="339253"/>
            <a:chOff x="2085525" y="4992125"/>
            <a:chExt cx="481825" cy="481825"/>
          </a:xfrm>
        </p:grpSpPr>
        <p:sp>
          <p:nvSpPr>
            <p:cNvPr id="7656" name="Google Shape;7656;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68"/>
          <p:cNvGrpSpPr/>
          <p:nvPr/>
        </p:nvGrpSpPr>
        <p:grpSpPr>
          <a:xfrm>
            <a:off x="6833221" y="3951792"/>
            <a:ext cx="339253" cy="339253"/>
            <a:chOff x="2678350" y="4992125"/>
            <a:chExt cx="481825" cy="481825"/>
          </a:xfrm>
        </p:grpSpPr>
        <p:sp>
          <p:nvSpPr>
            <p:cNvPr id="7659" name="Google Shape;7659;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2" name="Google Shape;7662;p68"/>
          <p:cNvGrpSpPr/>
          <p:nvPr/>
        </p:nvGrpSpPr>
        <p:grpSpPr>
          <a:xfrm>
            <a:off x="4628816" y="3951792"/>
            <a:ext cx="339253" cy="339253"/>
            <a:chOff x="3271200" y="4992125"/>
            <a:chExt cx="481825" cy="481825"/>
          </a:xfrm>
        </p:grpSpPr>
        <p:sp>
          <p:nvSpPr>
            <p:cNvPr id="7663" name="Google Shape;7663;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6" name="Google Shape;7666;p68"/>
          <p:cNvGrpSpPr/>
          <p:nvPr/>
        </p:nvGrpSpPr>
        <p:grpSpPr>
          <a:xfrm>
            <a:off x="7290263" y="3952822"/>
            <a:ext cx="339411" cy="337193"/>
            <a:chOff x="3863900" y="4993625"/>
            <a:chExt cx="482050" cy="478900"/>
          </a:xfrm>
        </p:grpSpPr>
        <p:sp>
          <p:nvSpPr>
            <p:cNvPr id="7667" name="Google Shape;7667;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9" name="Google Shape;7669;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1" name="Google Shape;7671;p68"/>
          <p:cNvGrpSpPr/>
          <p:nvPr/>
        </p:nvGrpSpPr>
        <p:grpSpPr>
          <a:xfrm>
            <a:off x="7747437" y="3952822"/>
            <a:ext cx="339411" cy="337193"/>
            <a:chOff x="4456725" y="4993625"/>
            <a:chExt cx="482050" cy="478900"/>
          </a:xfrm>
        </p:grpSpPr>
        <p:sp>
          <p:nvSpPr>
            <p:cNvPr id="7672" name="Google Shape;7672;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5" name="Google Shape;7675;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6" name="Google Shape;7676;p68"/>
          <p:cNvGrpSpPr/>
          <p:nvPr/>
        </p:nvGrpSpPr>
        <p:grpSpPr>
          <a:xfrm>
            <a:off x="6376030" y="3952813"/>
            <a:ext cx="339411" cy="337211"/>
            <a:chOff x="5049575" y="4993600"/>
            <a:chExt cx="482050" cy="478925"/>
          </a:xfrm>
        </p:grpSpPr>
        <p:sp>
          <p:nvSpPr>
            <p:cNvPr id="7677" name="Google Shape;7677;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HTML</a:t>
            </a:r>
            <a:endParaRPr dirty="0"/>
          </a:p>
        </p:txBody>
      </p:sp>
      <p:sp>
        <p:nvSpPr>
          <p:cNvPr id="543" name="Google Shape;543;p33"/>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4" name="Google Shape;544;p3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Hyper Text Markup Language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4"/>
        <p:cNvGrpSpPr/>
        <p:nvPr/>
      </p:nvGrpSpPr>
      <p:grpSpPr>
        <a:xfrm>
          <a:off x="0" y="0"/>
          <a:ext cx="0" cy="0"/>
          <a:chOff x="0" y="0"/>
          <a:chExt cx="0" cy="0"/>
        </a:xfrm>
      </p:grpSpPr>
      <p:sp>
        <p:nvSpPr>
          <p:cNvPr id="7685" name="Google Shape;7685;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6" name="Google Shape;7686;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687" name="Google Shape;7687;p69"/>
          <p:cNvGrpSpPr/>
          <p:nvPr/>
        </p:nvGrpSpPr>
        <p:grpSpPr>
          <a:xfrm>
            <a:off x="876361" y="1533504"/>
            <a:ext cx="322099" cy="370529"/>
            <a:chOff x="-42971725" y="3217825"/>
            <a:chExt cx="275675" cy="317125"/>
          </a:xfrm>
        </p:grpSpPr>
        <p:sp>
          <p:nvSpPr>
            <p:cNvPr id="7688" name="Google Shape;7688;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9"/>
          <p:cNvGrpSpPr/>
          <p:nvPr/>
        </p:nvGrpSpPr>
        <p:grpSpPr>
          <a:xfrm>
            <a:off x="848276" y="2002160"/>
            <a:ext cx="378270" cy="337551"/>
            <a:chOff x="-42996150" y="3612600"/>
            <a:chExt cx="323750" cy="288900"/>
          </a:xfrm>
        </p:grpSpPr>
        <p:sp>
          <p:nvSpPr>
            <p:cNvPr id="7692" name="Google Shape;7692;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9"/>
          <p:cNvGrpSpPr/>
          <p:nvPr/>
        </p:nvGrpSpPr>
        <p:grpSpPr>
          <a:xfrm>
            <a:off x="851036" y="2411530"/>
            <a:ext cx="372749" cy="370909"/>
            <a:chOff x="-42994575" y="3950300"/>
            <a:chExt cx="319025" cy="317450"/>
          </a:xfrm>
        </p:grpSpPr>
        <p:sp>
          <p:nvSpPr>
            <p:cNvPr id="7696" name="Google Shape;7696;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9"/>
          <p:cNvGrpSpPr/>
          <p:nvPr/>
        </p:nvGrpSpPr>
        <p:grpSpPr>
          <a:xfrm>
            <a:off x="3004431" y="1558362"/>
            <a:ext cx="371785" cy="370879"/>
            <a:chOff x="-41111350" y="3239100"/>
            <a:chExt cx="318200" cy="317425"/>
          </a:xfrm>
        </p:grpSpPr>
        <p:sp>
          <p:nvSpPr>
            <p:cNvPr id="7700" name="Google Shape;7700;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69"/>
          <p:cNvGrpSpPr/>
          <p:nvPr/>
        </p:nvGrpSpPr>
        <p:grpSpPr>
          <a:xfrm>
            <a:off x="3000751" y="1993894"/>
            <a:ext cx="379146" cy="370967"/>
            <a:chOff x="-41117650" y="3605525"/>
            <a:chExt cx="324500" cy="317500"/>
          </a:xfrm>
        </p:grpSpPr>
        <p:sp>
          <p:nvSpPr>
            <p:cNvPr id="7705" name="Google Shape;7705;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69"/>
          <p:cNvGrpSpPr/>
          <p:nvPr/>
        </p:nvGrpSpPr>
        <p:grpSpPr>
          <a:xfrm>
            <a:off x="1827005" y="2885417"/>
            <a:ext cx="216271" cy="371814"/>
            <a:chOff x="-39205300" y="3220175"/>
            <a:chExt cx="185100" cy="318225"/>
          </a:xfrm>
        </p:grpSpPr>
        <p:sp>
          <p:nvSpPr>
            <p:cNvPr id="7710" name="Google Shape;7710;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9"/>
          <p:cNvGrpSpPr/>
          <p:nvPr/>
        </p:nvGrpSpPr>
        <p:grpSpPr>
          <a:xfrm>
            <a:off x="1792533" y="3345488"/>
            <a:ext cx="300016" cy="369273"/>
            <a:chOff x="-39248625" y="3588600"/>
            <a:chExt cx="256775" cy="316050"/>
          </a:xfrm>
        </p:grpSpPr>
        <p:sp>
          <p:nvSpPr>
            <p:cNvPr id="7713" name="Google Shape;7713;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7" name="Google Shape;7717;p69"/>
          <p:cNvGrpSpPr/>
          <p:nvPr/>
        </p:nvGrpSpPr>
        <p:grpSpPr>
          <a:xfrm>
            <a:off x="1243246" y="1533504"/>
            <a:ext cx="429504" cy="370879"/>
            <a:chOff x="-42651700" y="3217825"/>
            <a:chExt cx="367600" cy="317425"/>
          </a:xfrm>
        </p:grpSpPr>
        <p:sp>
          <p:nvSpPr>
            <p:cNvPr id="7718" name="Google Shape;7718;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9"/>
          <p:cNvGrpSpPr/>
          <p:nvPr/>
        </p:nvGrpSpPr>
        <p:grpSpPr>
          <a:xfrm>
            <a:off x="1278678" y="1973154"/>
            <a:ext cx="358640" cy="363226"/>
            <a:chOff x="-42617300" y="3587775"/>
            <a:chExt cx="306950" cy="310875"/>
          </a:xfrm>
        </p:grpSpPr>
        <p:sp>
          <p:nvSpPr>
            <p:cNvPr id="7723" name="Google Shape;7723;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5" name="Google Shape;7725;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69"/>
          <p:cNvGrpSpPr/>
          <p:nvPr/>
        </p:nvGrpSpPr>
        <p:grpSpPr>
          <a:xfrm>
            <a:off x="3450506" y="1557895"/>
            <a:ext cx="376926" cy="370324"/>
            <a:chOff x="-40748275" y="3238700"/>
            <a:chExt cx="322600" cy="316950"/>
          </a:xfrm>
        </p:grpSpPr>
        <p:sp>
          <p:nvSpPr>
            <p:cNvPr id="7727" name="Google Shape;7727;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9"/>
          <p:cNvGrpSpPr/>
          <p:nvPr/>
        </p:nvGrpSpPr>
        <p:grpSpPr>
          <a:xfrm>
            <a:off x="3453062" y="2025879"/>
            <a:ext cx="371814" cy="338690"/>
            <a:chOff x="-40745125" y="3632900"/>
            <a:chExt cx="318225" cy="289875"/>
          </a:xfrm>
        </p:grpSpPr>
        <p:sp>
          <p:nvSpPr>
            <p:cNvPr id="7734" name="Google Shape;7734;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9"/>
          <p:cNvGrpSpPr/>
          <p:nvPr/>
        </p:nvGrpSpPr>
        <p:grpSpPr>
          <a:xfrm>
            <a:off x="3457209" y="2437089"/>
            <a:ext cx="363518" cy="370178"/>
            <a:chOff x="-40742750" y="3972175"/>
            <a:chExt cx="311125" cy="316825"/>
          </a:xfrm>
        </p:grpSpPr>
        <p:sp>
          <p:nvSpPr>
            <p:cNvPr id="7742" name="Google Shape;7742;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9"/>
          <p:cNvGrpSpPr/>
          <p:nvPr/>
        </p:nvGrpSpPr>
        <p:grpSpPr>
          <a:xfrm>
            <a:off x="2239871" y="2887257"/>
            <a:ext cx="266892" cy="369974"/>
            <a:chOff x="-38860325" y="3221750"/>
            <a:chExt cx="228425" cy="316650"/>
          </a:xfrm>
        </p:grpSpPr>
        <p:sp>
          <p:nvSpPr>
            <p:cNvPr id="7745" name="Google Shape;7745;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69"/>
          <p:cNvGrpSpPr/>
          <p:nvPr/>
        </p:nvGrpSpPr>
        <p:grpSpPr>
          <a:xfrm>
            <a:off x="2190678" y="3349314"/>
            <a:ext cx="380081" cy="367111"/>
            <a:chOff x="-38905225" y="3591875"/>
            <a:chExt cx="325300" cy="314200"/>
          </a:xfrm>
        </p:grpSpPr>
        <p:sp>
          <p:nvSpPr>
            <p:cNvPr id="7750" name="Google Shape;7750;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69"/>
          <p:cNvGrpSpPr/>
          <p:nvPr/>
        </p:nvGrpSpPr>
        <p:grpSpPr>
          <a:xfrm>
            <a:off x="3997427" y="3334394"/>
            <a:ext cx="290815" cy="369740"/>
            <a:chOff x="-37370925" y="3579105"/>
            <a:chExt cx="248900" cy="316450"/>
          </a:xfrm>
        </p:grpSpPr>
        <p:sp>
          <p:nvSpPr>
            <p:cNvPr id="7755" name="Google Shape;7755;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7" name="Google Shape;7757;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69"/>
          <p:cNvGrpSpPr/>
          <p:nvPr/>
        </p:nvGrpSpPr>
        <p:grpSpPr>
          <a:xfrm>
            <a:off x="1690803" y="2412465"/>
            <a:ext cx="371814" cy="369974"/>
            <a:chOff x="-42259725" y="3951100"/>
            <a:chExt cx="318225" cy="316650"/>
          </a:xfrm>
        </p:grpSpPr>
        <p:sp>
          <p:nvSpPr>
            <p:cNvPr id="7760" name="Google Shape;7760;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9"/>
          <p:cNvGrpSpPr/>
          <p:nvPr/>
        </p:nvGrpSpPr>
        <p:grpSpPr>
          <a:xfrm>
            <a:off x="3889164" y="1591486"/>
            <a:ext cx="370879" cy="337755"/>
            <a:chOff x="-40378075" y="3267450"/>
            <a:chExt cx="317425" cy="289075"/>
          </a:xfrm>
        </p:grpSpPr>
        <p:sp>
          <p:nvSpPr>
            <p:cNvPr id="7763" name="Google Shape;776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9"/>
          <p:cNvGrpSpPr/>
          <p:nvPr/>
        </p:nvGrpSpPr>
        <p:grpSpPr>
          <a:xfrm>
            <a:off x="3892830" y="1992754"/>
            <a:ext cx="363548" cy="369974"/>
            <a:chOff x="-40372575" y="3604550"/>
            <a:chExt cx="311150" cy="316650"/>
          </a:xfrm>
        </p:grpSpPr>
        <p:sp>
          <p:nvSpPr>
            <p:cNvPr id="7768" name="Google Shape;7768;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1" name="Google Shape;7771;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2" name="Google Shape;7772;p69"/>
          <p:cNvGrpSpPr/>
          <p:nvPr/>
        </p:nvGrpSpPr>
        <p:grpSpPr>
          <a:xfrm>
            <a:off x="2616780" y="2885417"/>
            <a:ext cx="399038" cy="372165"/>
            <a:chOff x="-38542250" y="3220175"/>
            <a:chExt cx="341525" cy="318525"/>
          </a:xfrm>
        </p:grpSpPr>
        <p:sp>
          <p:nvSpPr>
            <p:cNvPr id="7773" name="Google Shape;7773;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9"/>
          <p:cNvGrpSpPr/>
          <p:nvPr/>
        </p:nvGrpSpPr>
        <p:grpSpPr>
          <a:xfrm>
            <a:off x="2638712" y="3344787"/>
            <a:ext cx="369974" cy="369068"/>
            <a:chOff x="-38537400" y="3588000"/>
            <a:chExt cx="316650" cy="315875"/>
          </a:xfrm>
        </p:grpSpPr>
        <p:sp>
          <p:nvSpPr>
            <p:cNvPr id="7777" name="Google Shape;7777;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9"/>
          <p:cNvGrpSpPr/>
          <p:nvPr/>
        </p:nvGrpSpPr>
        <p:grpSpPr>
          <a:xfrm>
            <a:off x="2637792" y="3802316"/>
            <a:ext cx="371814" cy="369974"/>
            <a:chOff x="-38538975" y="3954250"/>
            <a:chExt cx="318225" cy="316650"/>
          </a:xfrm>
        </p:grpSpPr>
        <p:sp>
          <p:nvSpPr>
            <p:cNvPr id="7782" name="Google Shape;7782;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9"/>
          <p:cNvGrpSpPr/>
          <p:nvPr/>
        </p:nvGrpSpPr>
        <p:grpSpPr>
          <a:xfrm>
            <a:off x="3955104" y="3797243"/>
            <a:ext cx="375465" cy="371814"/>
            <a:chOff x="-37385100" y="3949908"/>
            <a:chExt cx="321350" cy="318225"/>
          </a:xfrm>
        </p:grpSpPr>
        <p:sp>
          <p:nvSpPr>
            <p:cNvPr id="7785" name="Google Shape;7785;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9"/>
          <p:cNvGrpSpPr/>
          <p:nvPr/>
        </p:nvGrpSpPr>
        <p:grpSpPr>
          <a:xfrm>
            <a:off x="2130763" y="1532803"/>
            <a:ext cx="370909" cy="370675"/>
            <a:chOff x="-41895050" y="3217225"/>
            <a:chExt cx="317450" cy="317250"/>
          </a:xfrm>
        </p:grpSpPr>
        <p:sp>
          <p:nvSpPr>
            <p:cNvPr id="7788" name="Google Shape;7788;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9"/>
          <p:cNvGrpSpPr/>
          <p:nvPr/>
        </p:nvGrpSpPr>
        <p:grpSpPr>
          <a:xfrm>
            <a:off x="2130310" y="1969737"/>
            <a:ext cx="371814" cy="369974"/>
            <a:chOff x="-41893475" y="3584850"/>
            <a:chExt cx="318225" cy="316650"/>
          </a:xfrm>
        </p:grpSpPr>
        <p:sp>
          <p:nvSpPr>
            <p:cNvPr id="7794" name="Google Shape;7794;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8" name="Google Shape;7798;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69"/>
          <p:cNvGrpSpPr/>
          <p:nvPr/>
        </p:nvGrpSpPr>
        <p:grpSpPr>
          <a:xfrm>
            <a:off x="900338" y="3365029"/>
            <a:ext cx="337522" cy="370909"/>
            <a:chOff x="-39998250" y="3605325"/>
            <a:chExt cx="288875" cy="317450"/>
          </a:xfrm>
        </p:grpSpPr>
        <p:sp>
          <p:nvSpPr>
            <p:cNvPr id="7801" name="Google Shape;7801;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9"/>
          <p:cNvGrpSpPr/>
          <p:nvPr/>
        </p:nvGrpSpPr>
        <p:grpSpPr>
          <a:xfrm>
            <a:off x="884112" y="3823493"/>
            <a:ext cx="369974" cy="369945"/>
            <a:chOff x="-40011050" y="3972375"/>
            <a:chExt cx="316650" cy="316625"/>
          </a:xfrm>
        </p:grpSpPr>
        <p:sp>
          <p:nvSpPr>
            <p:cNvPr id="7804" name="Google Shape;7804;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9"/>
          <p:cNvGrpSpPr/>
          <p:nvPr/>
        </p:nvGrpSpPr>
        <p:grpSpPr>
          <a:xfrm>
            <a:off x="3116043" y="2888192"/>
            <a:ext cx="266921" cy="369039"/>
            <a:chOff x="-38129425" y="3222550"/>
            <a:chExt cx="228450" cy="315850"/>
          </a:xfrm>
        </p:grpSpPr>
        <p:sp>
          <p:nvSpPr>
            <p:cNvPr id="7807" name="Google Shape;7807;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9"/>
          <p:cNvGrpSpPr/>
          <p:nvPr/>
        </p:nvGrpSpPr>
        <p:grpSpPr>
          <a:xfrm>
            <a:off x="3071012" y="3344787"/>
            <a:ext cx="371785" cy="369974"/>
            <a:chOff x="-38172725" y="3588000"/>
            <a:chExt cx="318200" cy="316650"/>
          </a:xfrm>
        </p:grpSpPr>
        <p:sp>
          <p:nvSpPr>
            <p:cNvPr id="7810" name="Google Shape;7810;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9"/>
          <p:cNvGrpSpPr/>
          <p:nvPr/>
        </p:nvGrpSpPr>
        <p:grpSpPr>
          <a:xfrm>
            <a:off x="3146914" y="3803222"/>
            <a:ext cx="219981" cy="369974"/>
            <a:chOff x="-38109725" y="3955025"/>
            <a:chExt cx="188275" cy="316650"/>
          </a:xfrm>
        </p:grpSpPr>
        <p:sp>
          <p:nvSpPr>
            <p:cNvPr id="7819" name="Google Shape;7819;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69"/>
          <p:cNvGrpSpPr/>
          <p:nvPr/>
        </p:nvGrpSpPr>
        <p:grpSpPr>
          <a:xfrm>
            <a:off x="2562313" y="1534643"/>
            <a:ext cx="373654" cy="369068"/>
            <a:chOff x="-41530375" y="3218800"/>
            <a:chExt cx="319800" cy="315875"/>
          </a:xfrm>
        </p:grpSpPr>
        <p:sp>
          <p:nvSpPr>
            <p:cNvPr id="7823" name="Google Shape;7823;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9"/>
          <p:cNvGrpSpPr/>
          <p:nvPr/>
        </p:nvGrpSpPr>
        <p:grpSpPr>
          <a:xfrm>
            <a:off x="2564607" y="2049801"/>
            <a:ext cx="369068" cy="289004"/>
            <a:chOff x="-41526450" y="3653375"/>
            <a:chExt cx="315875" cy="247350"/>
          </a:xfrm>
        </p:grpSpPr>
        <p:sp>
          <p:nvSpPr>
            <p:cNvPr id="7826" name="Google Shape;7826;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9"/>
          <p:cNvGrpSpPr/>
          <p:nvPr/>
        </p:nvGrpSpPr>
        <p:grpSpPr>
          <a:xfrm>
            <a:off x="2565994" y="2412465"/>
            <a:ext cx="366293" cy="369974"/>
            <a:chOff x="-41526450" y="3951100"/>
            <a:chExt cx="313500" cy="316650"/>
          </a:xfrm>
        </p:grpSpPr>
        <p:sp>
          <p:nvSpPr>
            <p:cNvPr id="7829" name="Google Shape;7829;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9"/>
          <p:cNvGrpSpPr/>
          <p:nvPr/>
        </p:nvGrpSpPr>
        <p:grpSpPr>
          <a:xfrm>
            <a:off x="1331249" y="2906594"/>
            <a:ext cx="339595" cy="371814"/>
            <a:chOff x="-39625900" y="3238300"/>
            <a:chExt cx="290650" cy="318225"/>
          </a:xfrm>
        </p:grpSpPr>
        <p:sp>
          <p:nvSpPr>
            <p:cNvPr id="7833" name="Google Shape;7833;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5" name="Google Shape;7835;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6" name="Google Shape;7836;p69"/>
          <p:cNvGrpSpPr/>
          <p:nvPr/>
        </p:nvGrpSpPr>
        <p:grpSpPr>
          <a:xfrm>
            <a:off x="1325300" y="3823055"/>
            <a:ext cx="366293" cy="370441"/>
            <a:chOff x="-39647175" y="3972000"/>
            <a:chExt cx="313500" cy="317050"/>
          </a:xfrm>
        </p:grpSpPr>
        <p:sp>
          <p:nvSpPr>
            <p:cNvPr id="7837" name="Google Shape;7837;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9"/>
          <p:cNvGrpSpPr/>
          <p:nvPr/>
        </p:nvGrpSpPr>
        <p:grpSpPr>
          <a:xfrm>
            <a:off x="3494427" y="2887053"/>
            <a:ext cx="375495" cy="370879"/>
            <a:chOff x="-37808850" y="3221575"/>
            <a:chExt cx="321375" cy="317425"/>
          </a:xfrm>
        </p:grpSpPr>
        <p:sp>
          <p:nvSpPr>
            <p:cNvPr id="7841" name="Google Shape;7841;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9"/>
          <p:cNvGrpSpPr/>
          <p:nvPr/>
        </p:nvGrpSpPr>
        <p:grpSpPr>
          <a:xfrm>
            <a:off x="3503201" y="3409084"/>
            <a:ext cx="372749" cy="241158"/>
            <a:chOff x="-37806500" y="3643030"/>
            <a:chExt cx="319025" cy="206400"/>
          </a:xfrm>
        </p:grpSpPr>
        <p:sp>
          <p:nvSpPr>
            <p:cNvPr id="7844" name="Google Shape;7844;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9"/>
          <p:cNvGrpSpPr/>
          <p:nvPr/>
        </p:nvGrpSpPr>
        <p:grpSpPr>
          <a:xfrm>
            <a:off x="3505508" y="3801381"/>
            <a:ext cx="368134" cy="371814"/>
            <a:chOff x="-37804925" y="3953450"/>
            <a:chExt cx="315075" cy="318225"/>
          </a:xfrm>
        </p:grpSpPr>
        <p:sp>
          <p:nvSpPr>
            <p:cNvPr id="7847" name="Google Shape;7847;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0" name="Google Shape;7850;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1" name="Google Shape;7851;p69"/>
          <p:cNvGrpSpPr/>
          <p:nvPr/>
        </p:nvGrpSpPr>
        <p:grpSpPr>
          <a:xfrm>
            <a:off x="4860977" y="1553988"/>
            <a:ext cx="355663" cy="308725"/>
            <a:chOff x="-28462125" y="3199700"/>
            <a:chExt cx="298550" cy="259150"/>
          </a:xfrm>
        </p:grpSpPr>
        <p:sp>
          <p:nvSpPr>
            <p:cNvPr id="7852" name="Google Shape;7852;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69"/>
          <p:cNvGrpSpPr/>
          <p:nvPr/>
        </p:nvGrpSpPr>
        <p:grpSpPr>
          <a:xfrm>
            <a:off x="4861930" y="1988678"/>
            <a:ext cx="353757" cy="352833"/>
            <a:chOff x="-28461325" y="3545475"/>
            <a:chExt cx="296950" cy="296175"/>
          </a:xfrm>
        </p:grpSpPr>
        <p:sp>
          <p:nvSpPr>
            <p:cNvPr id="7856" name="Google Shape;7856;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9"/>
          <p:cNvGrpSpPr/>
          <p:nvPr/>
        </p:nvGrpSpPr>
        <p:grpSpPr>
          <a:xfrm>
            <a:off x="4858162" y="2438722"/>
            <a:ext cx="361292" cy="352803"/>
            <a:chOff x="-28463700" y="3914875"/>
            <a:chExt cx="303275" cy="296150"/>
          </a:xfrm>
        </p:grpSpPr>
        <p:sp>
          <p:nvSpPr>
            <p:cNvPr id="7863" name="Google Shape;7863;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9"/>
          <p:cNvGrpSpPr/>
          <p:nvPr/>
        </p:nvGrpSpPr>
        <p:grpSpPr>
          <a:xfrm>
            <a:off x="7092947" y="1594805"/>
            <a:ext cx="351880" cy="227092"/>
            <a:chOff x="-26573400" y="3224125"/>
            <a:chExt cx="295375" cy="190625"/>
          </a:xfrm>
        </p:grpSpPr>
        <p:sp>
          <p:nvSpPr>
            <p:cNvPr id="7866" name="Google Shape;7866;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9"/>
          <p:cNvGrpSpPr/>
          <p:nvPr/>
        </p:nvGrpSpPr>
        <p:grpSpPr>
          <a:xfrm>
            <a:off x="7092947" y="1989140"/>
            <a:ext cx="351880" cy="351910"/>
            <a:chOff x="-26573400" y="3546250"/>
            <a:chExt cx="295375" cy="295400"/>
          </a:xfrm>
        </p:grpSpPr>
        <p:sp>
          <p:nvSpPr>
            <p:cNvPr id="7869" name="Google Shape;7869;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9"/>
          <p:cNvGrpSpPr/>
          <p:nvPr/>
        </p:nvGrpSpPr>
        <p:grpSpPr>
          <a:xfrm>
            <a:off x="7081228" y="2439049"/>
            <a:ext cx="375319" cy="352148"/>
            <a:chOff x="-26583625" y="3917025"/>
            <a:chExt cx="315050" cy="295600"/>
          </a:xfrm>
        </p:grpSpPr>
        <p:sp>
          <p:nvSpPr>
            <p:cNvPr id="7875" name="Google Shape;7875;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0" name="Google Shape;7880;p69"/>
          <p:cNvGrpSpPr/>
          <p:nvPr/>
        </p:nvGrpSpPr>
        <p:grpSpPr>
          <a:xfrm>
            <a:off x="5779742" y="3398079"/>
            <a:ext cx="289039" cy="352833"/>
            <a:chOff x="-24694925" y="3518700"/>
            <a:chExt cx="242625" cy="296175"/>
          </a:xfrm>
        </p:grpSpPr>
        <p:sp>
          <p:nvSpPr>
            <p:cNvPr id="7881" name="Google Shape;7881;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9"/>
          <p:cNvGrpSpPr/>
          <p:nvPr/>
        </p:nvGrpSpPr>
        <p:grpSpPr>
          <a:xfrm>
            <a:off x="5779280" y="3848107"/>
            <a:ext cx="289962" cy="352833"/>
            <a:chOff x="-24709100" y="3888875"/>
            <a:chExt cx="243400" cy="296175"/>
          </a:xfrm>
        </p:grpSpPr>
        <p:sp>
          <p:nvSpPr>
            <p:cNvPr id="7886" name="Google Shape;7886;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9"/>
          <p:cNvGrpSpPr/>
          <p:nvPr/>
        </p:nvGrpSpPr>
        <p:grpSpPr>
          <a:xfrm>
            <a:off x="7979280" y="2920770"/>
            <a:ext cx="356556" cy="349557"/>
            <a:chOff x="-22863675" y="3131775"/>
            <a:chExt cx="299300" cy="293425"/>
          </a:xfrm>
        </p:grpSpPr>
        <p:sp>
          <p:nvSpPr>
            <p:cNvPr id="7890" name="Google Shape;7890;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69"/>
          <p:cNvGrpSpPr/>
          <p:nvPr/>
        </p:nvGrpSpPr>
        <p:grpSpPr>
          <a:xfrm>
            <a:off x="5322144" y="1531949"/>
            <a:ext cx="310602" cy="352803"/>
            <a:chOff x="-28069875" y="3175300"/>
            <a:chExt cx="260725" cy="296150"/>
          </a:xfrm>
        </p:grpSpPr>
        <p:sp>
          <p:nvSpPr>
            <p:cNvPr id="7894" name="Google Shape;7894;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3" name="Google Shape;7903;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4" name="Google Shape;7904;p69"/>
          <p:cNvGrpSpPr/>
          <p:nvPr/>
        </p:nvGrpSpPr>
        <p:grpSpPr>
          <a:xfrm>
            <a:off x="5363423" y="2439183"/>
            <a:ext cx="228045" cy="351880"/>
            <a:chOff x="-28032075" y="3916450"/>
            <a:chExt cx="191425" cy="295375"/>
          </a:xfrm>
        </p:grpSpPr>
        <p:sp>
          <p:nvSpPr>
            <p:cNvPr id="7905" name="Google Shape;7905;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69"/>
          <p:cNvGrpSpPr/>
          <p:nvPr/>
        </p:nvGrpSpPr>
        <p:grpSpPr>
          <a:xfrm>
            <a:off x="7528769" y="1531934"/>
            <a:ext cx="352833" cy="352833"/>
            <a:chOff x="-26201650" y="3176075"/>
            <a:chExt cx="296175" cy="296175"/>
          </a:xfrm>
        </p:grpSpPr>
        <p:sp>
          <p:nvSpPr>
            <p:cNvPr id="7909" name="Google Shape;7909;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9"/>
          <p:cNvGrpSpPr/>
          <p:nvPr/>
        </p:nvGrpSpPr>
        <p:grpSpPr>
          <a:xfrm>
            <a:off x="7528293" y="1989155"/>
            <a:ext cx="353786" cy="351880"/>
            <a:chOff x="-26204800" y="3547050"/>
            <a:chExt cx="296975" cy="295375"/>
          </a:xfrm>
        </p:grpSpPr>
        <p:sp>
          <p:nvSpPr>
            <p:cNvPr id="7912" name="Google Shape;7912;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4" name="Google Shape;7914;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5" name="Google Shape;7915;p69"/>
          <p:cNvGrpSpPr/>
          <p:nvPr/>
        </p:nvGrpSpPr>
        <p:grpSpPr>
          <a:xfrm>
            <a:off x="6199548" y="2919133"/>
            <a:ext cx="345328" cy="352833"/>
            <a:chOff x="-24353875" y="3147725"/>
            <a:chExt cx="289875" cy="296175"/>
          </a:xfrm>
        </p:grpSpPr>
        <p:sp>
          <p:nvSpPr>
            <p:cNvPr id="7916" name="Google Shape;7916;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9"/>
          <p:cNvGrpSpPr/>
          <p:nvPr/>
        </p:nvGrpSpPr>
        <p:grpSpPr>
          <a:xfrm>
            <a:off x="6207530" y="3398540"/>
            <a:ext cx="329365" cy="351910"/>
            <a:chOff x="-24344425" y="3519475"/>
            <a:chExt cx="276475" cy="295400"/>
          </a:xfrm>
        </p:grpSpPr>
        <p:sp>
          <p:nvSpPr>
            <p:cNvPr id="7919" name="Google Shape;7919;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69"/>
          <p:cNvGrpSpPr/>
          <p:nvPr/>
        </p:nvGrpSpPr>
        <p:grpSpPr>
          <a:xfrm>
            <a:off x="6197210" y="3850460"/>
            <a:ext cx="350004" cy="348128"/>
            <a:chOff x="-24353075" y="3891250"/>
            <a:chExt cx="293800" cy="292225"/>
          </a:xfrm>
        </p:grpSpPr>
        <p:sp>
          <p:nvSpPr>
            <p:cNvPr id="7922" name="Google Shape;7922;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9"/>
          <p:cNvGrpSpPr/>
          <p:nvPr/>
        </p:nvGrpSpPr>
        <p:grpSpPr>
          <a:xfrm>
            <a:off x="7980681" y="3398763"/>
            <a:ext cx="353757" cy="351463"/>
            <a:chOff x="-22845575" y="3504075"/>
            <a:chExt cx="296950" cy="295025"/>
          </a:xfrm>
        </p:grpSpPr>
        <p:sp>
          <p:nvSpPr>
            <p:cNvPr id="7925" name="Google Shape;7925;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9"/>
          <p:cNvGrpSpPr/>
          <p:nvPr/>
        </p:nvGrpSpPr>
        <p:grpSpPr>
          <a:xfrm>
            <a:off x="5773862" y="1532411"/>
            <a:ext cx="299344" cy="351880"/>
            <a:chOff x="-27691025" y="3175300"/>
            <a:chExt cx="251275" cy="295375"/>
          </a:xfrm>
        </p:grpSpPr>
        <p:sp>
          <p:nvSpPr>
            <p:cNvPr id="7928" name="Google Shape;7928;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9"/>
          <p:cNvGrpSpPr/>
          <p:nvPr/>
        </p:nvGrpSpPr>
        <p:grpSpPr>
          <a:xfrm>
            <a:off x="5746179" y="2051087"/>
            <a:ext cx="354710" cy="228015"/>
            <a:chOff x="-27721750" y="3598250"/>
            <a:chExt cx="297750" cy="191400"/>
          </a:xfrm>
        </p:grpSpPr>
        <p:sp>
          <p:nvSpPr>
            <p:cNvPr id="7933" name="Google Shape;7933;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9"/>
          <p:cNvGrpSpPr/>
          <p:nvPr/>
        </p:nvGrpSpPr>
        <p:grpSpPr>
          <a:xfrm>
            <a:off x="5747579" y="2444633"/>
            <a:ext cx="351910" cy="340980"/>
            <a:chOff x="-27719400" y="3925600"/>
            <a:chExt cx="295400" cy="286225"/>
          </a:xfrm>
        </p:grpSpPr>
        <p:sp>
          <p:nvSpPr>
            <p:cNvPr id="7936" name="Google Shape;7936;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9"/>
          <p:cNvGrpSpPr/>
          <p:nvPr/>
        </p:nvGrpSpPr>
        <p:grpSpPr>
          <a:xfrm>
            <a:off x="7968851" y="1531473"/>
            <a:ext cx="353757" cy="353757"/>
            <a:chOff x="-25834600" y="3176875"/>
            <a:chExt cx="296950" cy="296950"/>
          </a:xfrm>
        </p:grpSpPr>
        <p:sp>
          <p:nvSpPr>
            <p:cNvPr id="7939" name="Google Shape;7939;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9"/>
          <p:cNvGrpSpPr/>
          <p:nvPr/>
        </p:nvGrpSpPr>
        <p:grpSpPr>
          <a:xfrm>
            <a:off x="7968851" y="1999474"/>
            <a:ext cx="353757" cy="331241"/>
            <a:chOff x="-25834600" y="3564375"/>
            <a:chExt cx="296950" cy="278050"/>
          </a:xfrm>
        </p:grpSpPr>
        <p:sp>
          <p:nvSpPr>
            <p:cNvPr id="7945" name="Google Shape;7945;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9"/>
          <p:cNvGrpSpPr/>
          <p:nvPr/>
        </p:nvGrpSpPr>
        <p:grpSpPr>
          <a:xfrm>
            <a:off x="7966974" y="2438826"/>
            <a:ext cx="357509" cy="352595"/>
            <a:chOff x="-25834600" y="3915850"/>
            <a:chExt cx="300100" cy="295975"/>
          </a:xfrm>
        </p:grpSpPr>
        <p:sp>
          <p:nvSpPr>
            <p:cNvPr id="7954" name="Google Shape;7954;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9"/>
          <p:cNvGrpSpPr/>
          <p:nvPr/>
        </p:nvGrpSpPr>
        <p:grpSpPr>
          <a:xfrm>
            <a:off x="6702402" y="2920056"/>
            <a:ext cx="228968" cy="350987"/>
            <a:chOff x="-23930925" y="3149300"/>
            <a:chExt cx="192200" cy="294625"/>
          </a:xfrm>
        </p:grpSpPr>
        <p:sp>
          <p:nvSpPr>
            <p:cNvPr id="7958" name="Google Shape;7958;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9"/>
          <p:cNvGrpSpPr/>
          <p:nvPr/>
        </p:nvGrpSpPr>
        <p:grpSpPr>
          <a:xfrm>
            <a:off x="6659232" y="3398540"/>
            <a:ext cx="315307" cy="351910"/>
            <a:chOff x="-23962425" y="3519475"/>
            <a:chExt cx="264675" cy="295400"/>
          </a:xfrm>
        </p:grpSpPr>
        <p:sp>
          <p:nvSpPr>
            <p:cNvPr id="7963" name="Google Shape;7963;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5" name="Google Shape;7965;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6" name="Google Shape;7966;p69"/>
          <p:cNvGrpSpPr/>
          <p:nvPr/>
        </p:nvGrpSpPr>
        <p:grpSpPr>
          <a:xfrm>
            <a:off x="8037908" y="3848584"/>
            <a:ext cx="239302" cy="351880"/>
            <a:chOff x="-22788075" y="3904625"/>
            <a:chExt cx="200875" cy="295375"/>
          </a:xfrm>
        </p:grpSpPr>
        <p:sp>
          <p:nvSpPr>
            <p:cNvPr id="7967" name="Google Shape;7967;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69"/>
          <p:cNvGrpSpPr/>
          <p:nvPr/>
        </p:nvGrpSpPr>
        <p:grpSpPr>
          <a:xfrm>
            <a:off x="6193206" y="1531949"/>
            <a:ext cx="354710" cy="352803"/>
            <a:chOff x="-27351575" y="3175300"/>
            <a:chExt cx="297750" cy="296150"/>
          </a:xfrm>
        </p:grpSpPr>
        <p:sp>
          <p:nvSpPr>
            <p:cNvPr id="7972" name="Google Shape;7972;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9"/>
          <p:cNvGrpSpPr/>
          <p:nvPr/>
        </p:nvGrpSpPr>
        <p:grpSpPr>
          <a:xfrm>
            <a:off x="6235914" y="1988559"/>
            <a:ext cx="269293" cy="353072"/>
            <a:chOff x="-27313750" y="3545275"/>
            <a:chExt cx="226050" cy="296375"/>
          </a:xfrm>
        </p:grpSpPr>
        <p:sp>
          <p:nvSpPr>
            <p:cNvPr id="7977" name="Google Shape;7977;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9"/>
          <p:cNvGrpSpPr/>
          <p:nvPr/>
        </p:nvGrpSpPr>
        <p:grpSpPr>
          <a:xfrm>
            <a:off x="6193206" y="2436830"/>
            <a:ext cx="354710" cy="356586"/>
            <a:chOff x="-27351575" y="3915650"/>
            <a:chExt cx="297750" cy="299325"/>
          </a:xfrm>
        </p:grpSpPr>
        <p:sp>
          <p:nvSpPr>
            <p:cNvPr id="7981" name="Google Shape;7981;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9"/>
          <p:cNvGrpSpPr/>
          <p:nvPr/>
        </p:nvGrpSpPr>
        <p:grpSpPr>
          <a:xfrm>
            <a:off x="4880696" y="2919029"/>
            <a:ext cx="319060" cy="353042"/>
            <a:chOff x="-25445525" y="3175900"/>
            <a:chExt cx="267825" cy="296350"/>
          </a:xfrm>
        </p:grpSpPr>
        <p:sp>
          <p:nvSpPr>
            <p:cNvPr id="7984" name="Google Shape;7984;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69"/>
          <p:cNvGrpSpPr/>
          <p:nvPr/>
        </p:nvGrpSpPr>
        <p:grpSpPr>
          <a:xfrm>
            <a:off x="4862410" y="3409352"/>
            <a:ext cx="355633" cy="330288"/>
            <a:chOff x="-25465200" y="3565175"/>
            <a:chExt cx="298525" cy="277250"/>
          </a:xfrm>
        </p:grpSpPr>
        <p:sp>
          <p:nvSpPr>
            <p:cNvPr id="7988" name="Google Shape;7988;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69"/>
          <p:cNvGrpSpPr/>
          <p:nvPr/>
        </p:nvGrpSpPr>
        <p:grpSpPr>
          <a:xfrm>
            <a:off x="4861948" y="3848882"/>
            <a:ext cx="356556" cy="351285"/>
            <a:chOff x="-25465200" y="3916150"/>
            <a:chExt cx="299300" cy="294875"/>
          </a:xfrm>
        </p:grpSpPr>
        <p:sp>
          <p:nvSpPr>
            <p:cNvPr id="7991" name="Google Shape;7991;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9"/>
          <p:cNvGrpSpPr/>
          <p:nvPr/>
        </p:nvGrpSpPr>
        <p:grpSpPr>
          <a:xfrm>
            <a:off x="7089388" y="2919148"/>
            <a:ext cx="351880" cy="352803"/>
            <a:chOff x="-23615075" y="3148525"/>
            <a:chExt cx="295375" cy="296150"/>
          </a:xfrm>
        </p:grpSpPr>
        <p:sp>
          <p:nvSpPr>
            <p:cNvPr id="7994" name="Google Shape;7994;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8" name="Google Shape;7998;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9" name="Google Shape;7999;p69"/>
          <p:cNvGrpSpPr/>
          <p:nvPr/>
        </p:nvGrpSpPr>
        <p:grpSpPr>
          <a:xfrm>
            <a:off x="7088911" y="3858427"/>
            <a:ext cx="352833" cy="332194"/>
            <a:chOff x="-23615075" y="3906200"/>
            <a:chExt cx="296175" cy="278850"/>
          </a:xfrm>
        </p:grpSpPr>
        <p:sp>
          <p:nvSpPr>
            <p:cNvPr id="8000" name="Google Shape;8000;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69"/>
          <p:cNvGrpSpPr/>
          <p:nvPr/>
        </p:nvGrpSpPr>
        <p:grpSpPr>
          <a:xfrm>
            <a:off x="6637880" y="1532068"/>
            <a:ext cx="353757" cy="352565"/>
            <a:chOff x="-26980600" y="3175500"/>
            <a:chExt cx="296950" cy="295950"/>
          </a:xfrm>
        </p:grpSpPr>
        <p:sp>
          <p:nvSpPr>
            <p:cNvPr id="8005" name="Google Shape;8005;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8" name="Google Shape;8008;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9" name="Google Shape;8009;p69"/>
          <p:cNvGrpSpPr/>
          <p:nvPr/>
        </p:nvGrpSpPr>
        <p:grpSpPr>
          <a:xfrm>
            <a:off x="6638357" y="2470604"/>
            <a:ext cx="352803" cy="289039"/>
            <a:chOff x="-26981375" y="3951875"/>
            <a:chExt cx="296150" cy="242625"/>
          </a:xfrm>
        </p:grpSpPr>
        <p:sp>
          <p:nvSpPr>
            <p:cNvPr id="8010" name="Google Shape;8010;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9"/>
          <p:cNvGrpSpPr/>
          <p:nvPr/>
        </p:nvGrpSpPr>
        <p:grpSpPr>
          <a:xfrm>
            <a:off x="5303399" y="2918195"/>
            <a:ext cx="351910" cy="354710"/>
            <a:chOff x="-25094250" y="3176075"/>
            <a:chExt cx="295400" cy="297750"/>
          </a:xfrm>
        </p:grpSpPr>
        <p:sp>
          <p:nvSpPr>
            <p:cNvPr id="8014" name="Google Shape;8014;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69"/>
          <p:cNvGrpSpPr/>
          <p:nvPr/>
        </p:nvGrpSpPr>
        <p:grpSpPr>
          <a:xfrm>
            <a:off x="5303399" y="3398556"/>
            <a:ext cx="351910" cy="351880"/>
            <a:chOff x="-25094250" y="3547050"/>
            <a:chExt cx="295400" cy="295375"/>
          </a:xfrm>
        </p:grpSpPr>
        <p:sp>
          <p:nvSpPr>
            <p:cNvPr id="8018" name="Google Shape;8018;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3" name="Google Shape;8023;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4" name="Google Shape;8024;p69"/>
          <p:cNvGrpSpPr/>
          <p:nvPr/>
        </p:nvGrpSpPr>
        <p:grpSpPr>
          <a:xfrm>
            <a:off x="7535476" y="2919148"/>
            <a:ext cx="352803" cy="352803"/>
            <a:chOff x="-23245675" y="3148525"/>
            <a:chExt cx="296150" cy="296150"/>
          </a:xfrm>
        </p:grpSpPr>
        <p:sp>
          <p:nvSpPr>
            <p:cNvPr id="8025" name="Google Shape;8025;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8" name="Google Shape;8028;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9" name="Google Shape;8029;p69"/>
          <p:cNvGrpSpPr/>
          <p:nvPr/>
        </p:nvGrpSpPr>
        <p:grpSpPr>
          <a:xfrm>
            <a:off x="7535938" y="3848122"/>
            <a:ext cx="351880" cy="352803"/>
            <a:chOff x="-23244900" y="3888100"/>
            <a:chExt cx="295375" cy="296150"/>
          </a:xfrm>
        </p:grpSpPr>
        <p:sp>
          <p:nvSpPr>
            <p:cNvPr id="8030" name="Google Shape;8030;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45"/>
        <p:cNvGrpSpPr/>
        <p:nvPr/>
      </p:nvGrpSpPr>
      <p:grpSpPr>
        <a:xfrm>
          <a:off x="0" y="0"/>
          <a:ext cx="0" cy="0"/>
          <a:chOff x="0" y="0"/>
          <a:chExt cx="0" cy="0"/>
        </a:xfrm>
      </p:grpSpPr>
      <p:sp>
        <p:nvSpPr>
          <p:cNvPr id="8046" name="Google Shape;8046;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47" name="Google Shape;8047;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048" name="Google Shape;8048;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9" name="Google Shape;8049;p70"/>
          <p:cNvGrpSpPr/>
          <p:nvPr/>
        </p:nvGrpSpPr>
        <p:grpSpPr>
          <a:xfrm>
            <a:off x="850004" y="1975418"/>
            <a:ext cx="367261" cy="367261"/>
            <a:chOff x="-65145700" y="3727425"/>
            <a:chExt cx="317425" cy="317425"/>
          </a:xfrm>
        </p:grpSpPr>
        <p:sp>
          <p:nvSpPr>
            <p:cNvPr id="8050" name="Google Shape;8050;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0"/>
          <p:cNvGrpSpPr/>
          <p:nvPr/>
        </p:nvGrpSpPr>
        <p:grpSpPr>
          <a:xfrm>
            <a:off x="853201" y="2404333"/>
            <a:ext cx="360868" cy="367261"/>
            <a:chOff x="-65144125" y="4094450"/>
            <a:chExt cx="311900" cy="317425"/>
          </a:xfrm>
        </p:grpSpPr>
        <p:sp>
          <p:nvSpPr>
            <p:cNvPr id="8053" name="Google Shape;8053;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70"/>
          <p:cNvGrpSpPr/>
          <p:nvPr/>
        </p:nvGrpSpPr>
        <p:grpSpPr>
          <a:xfrm>
            <a:off x="3056770" y="1975028"/>
            <a:ext cx="370645" cy="368042"/>
            <a:chOff x="-63250675" y="3744075"/>
            <a:chExt cx="320350" cy="318100"/>
          </a:xfrm>
        </p:grpSpPr>
        <p:sp>
          <p:nvSpPr>
            <p:cNvPr id="8058" name="Google Shape;8058;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0"/>
          <p:cNvGrpSpPr/>
          <p:nvPr/>
        </p:nvGrpSpPr>
        <p:grpSpPr>
          <a:xfrm>
            <a:off x="3058462" y="2404333"/>
            <a:ext cx="367261" cy="367261"/>
            <a:chOff x="-63250675" y="4110200"/>
            <a:chExt cx="317425" cy="317425"/>
          </a:xfrm>
        </p:grpSpPr>
        <p:sp>
          <p:nvSpPr>
            <p:cNvPr id="8062" name="Google Shape;8062;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0"/>
          <p:cNvGrpSpPr/>
          <p:nvPr/>
        </p:nvGrpSpPr>
        <p:grpSpPr>
          <a:xfrm>
            <a:off x="1737509" y="2901428"/>
            <a:ext cx="359075" cy="358844"/>
            <a:chOff x="-61351725" y="3372400"/>
            <a:chExt cx="310350" cy="310150"/>
          </a:xfrm>
        </p:grpSpPr>
        <p:sp>
          <p:nvSpPr>
            <p:cNvPr id="8072" name="Google Shape;8072;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0"/>
          <p:cNvGrpSpPr/>
          <p:nvPr/>
        </p:nvGrpSpPr>
        <p:grpSpPr>
          <a:xfrm>
            <a:off x="1733864" y="3364484"/>
            <a:ext cx="366364" cy="333534"/>
            <a:chOff x="-61354875" y="3751050"/>
            <a:chExt cx="316650" cy="288275"/>
          </a:xfrm>
        </p:grpSpPr>
        <p:sp>
          <p:nvSpPr>
            <p:cNvPr id="8076" name="Google Shape;8076;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0"/>
          <p:cNvGrpSpPr/>
          <p:nvPr/>
        </p:nvGrpSpPr>
        <p:grpSpPr>
          <a:xfrm>
            <a:off x="1733864" y="3806124"/>
            <a:ext cx="366364" cy="367290"/>
            <a:chOff x="-61354875" y="4101525"/>
            <a:chExt cx="316650" cy="317450"/>
          </a:xfrm>
        </p:grpSpPr>
        <p:sp>
          <p:nvSpPr>
            <p:cNvPr id="8080" name="Google Shape;8080;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0"/>
          <p:cNvGrpSpPr/>
          <p:nvPr/>
        </p:nvGrpSpPr>
        <p:grpSpPr>
          <a:xfrm>
            <a:off x="3950299" y="2898000"/>
            <a:ext cx="368157" cy="365699"/>
            <a:chOff x="-59470075" y="3308975"/>
            <a:chExt cx="318200" cy="316075"/>
          </a:xfrm>
        </p:grpSpPr>
        <p:sp>
          <p:nvSpPr>
            <p:cNvPr id="8083" name="Google Shape;8083;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0"/>
          <p:cNvGrpSpPr/>
          <p:nvPr/>
        </p:nvGrpSpPr>
        <p:grpSpPr>
          <a:xfrm>
            <a:off x="1295729" y="1533705"/>
            <a:ext cx="367261" cy="364686"/>
            <a:chOff x="-64781025" y="3361050"/>
            <a:chExt cx="317425" cy="315200"/>
          </a:xfrm>
        </p:grpSpPr>
        <p:sp>
          <p:nvSpPr>
            <p:cNvPr id="8093" name="Google Shape;8093;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7" name="Google Shape;8097;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70"/>
          <p:cNvGrpSpPr/>
          <p:nvPr/>
        </p:nvGrpSpPr>
        <p:grpSpPr>
          <a:xfrm>
            <a:off x="3500129" y="1975144"/>
            <a:ext cx="382765" cy="367810"/>
            <a:chOff x="-62890750" y="3747425"/>
            <a:chExt cx="330825" cy="317900"/>
          </a:xfrm>
        </p:grpSpPr>
        <p:sp>
          <p:nvSpPr>
            <p:cNvPr id="8101" name="Google Shape;8101;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0"/>
          <p:cNvGrpSpPr/>
          <p:nvPr/>
        </p:nvGrpSpPr>
        <p:grpSpPr>
          <a:xfrm>
            <a:off x="3507881" y="2404781"/>
            <a:ext cx="367261" cy="366364"/>
            <a:chOff x="-62884425" y="4111775"/>
            <a:chExt cx="317425" cy="316650"/>
          </a:xfrm>
        </p:grpSpPr>
        <p:sp>
          <p:nvSpPr>
            <p:cNvPr id="8116" name="Google Shape;8116;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0"/>
          <p:cNvGrpSpPr/>
          <p:nvPr/>
        </p:nvGrpSpPr>
        <p:grpSpPr>
          <a:xfrm>
            <a:off x="2180515" y="2900850"/>
            <a:ext cx="365438" cy="360001"/>
            <a:chOff x="-60991775" y="3376900"/>
            <a:chExt cx="315850" cy="311150"/>
          </a:xfrm>
        </p:grpSpPr>
        <p:sp>
          <p:nvSpPr>
            <p:cNvPr id="8119" name="Google Shape;8119;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0"/>
          <p:cNvGrpSpPr/>
          <p:nvPr/>
        </p:nvGrpSpPr>
        <p:grpSpPr>
          <a:xfrm>
            <a:off x="2180052" y="3351714"/>
            <a:ext cx="366364" cy="359075"/>
            <a:chOff x="-60988625" y="3740800"/>
            <a:chExt cx="316650" cy="310350"/>
          </a:xfrm>
        </p:grpSpPr>
        <p:sp>
          <p:nvSpPr>
            <p:cNvPr id="8123" name="Google Shape;8123;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0"/>
          <p:cNvGrpSpPr/>
          <p:nvPr/>
        </p:nvGrpSpPr>
        <p:grpSpPr>
          <a:xfrm>
            <a:off x="2180052" y="3807165"/>
            <a:ext cx="366364" cy="365207"/>
            <a:chOff x="-60987850" y="4100950"/>
            <a:chExt cx="316650" cy="315650"/>
          </a:xfrm>
        </p:grpSpPr>
        <p:sp>
          <p:nvSpPr>
            <p:cNvPr id="8127" name="Google Shape;8127;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0"/>
          <p:cNvGrpSpPr/>
          <p:nvPr/>
        </p:nvGrpSpPr>
        <p:grpSpPr>
          <a:xfrm>
            <a:off x="3949836" y="3352625"/>
            <a:ext cx="369083" cy="357253"/>
            <a:chOff x="-59447250" y="3706150"/>
            <a:chExt cx="319000" cy="308775"/>
          </a:xfrm>
        </p:grpSpPr>
        <p:sp>
          <p:nvSpPr>
            <p:cNvPr id="8133" name="Google Shape;8133;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0"/>
          <p:cNvGrpSpPr/>
          <p:nvPr/>
        </p:nvGrpSpPr>
        <p:grpSpPr>
          <a:xfrm>
            <a:off x="1738564" y="1533936"/>
            <a:ext cx="368186" cy="364224"/>
            <a:chOff x="-64406125" y="3362225"/>
            <a:chExt cx="318225" cy="314800"/>
          </a:xfrm>
        </p:grpSpPr>
        <p:sp>
          <p:nvSpPr>
            <p:cNvPr id="8138" name="Google Shape;8138;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0" name="Google Shape;8140;p70"/>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1" name="Google Shape;8141;p70"/>
          <p:cNvGrpSpPr/>
          <p:nvPr/>
        </p:nvGrpSpPr>
        <p:grpSpPr>
          <a:xfrm>
            <a:off x="1739027" y="2404781"/>
            <a:ext cx="367261" cy="366364"/>
            <a:chOff x="-64410850" y="4094450"/>
            <a:chExt cx="317425" cy="316650"/>
          </a:xfrm>
        </p:grpSpPr>
        <p:sp>
          <p:nvSpPr>
            <p:cNvPr id="8142" name="Google Shape;8142;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5" name="Google Shape;8145;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6" name="Google Shape;8146;p70"/>
          <p:cNvGrpSpPr/>
          <p:nvPr/>
        </p:nvGrpSpPr>
        <p:grpSpPr>
          <a:xfrm>
            <a:off x="3960575" y="1974854"/>
            <a:ext cx="365467" cy="368389"/>
            <a:chOff x="-62516625" y="3743175"/>
            <a:chExt cx="315875" cy="318400"/>
          </a:xfrm>
        </p:grpSpPr>
        <p:sp>
          <p:nvSpPr>
            <p:cNvPr id="8147" name="Google Shape;8147;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70"/>
          <p:cNvGrpSpPr/>
          <p:nvPr/>
        </p:nvGrpSpPr>
        <p:grpSpPr>
          <a:xfrm>
            <a:off x="3967415" y="2424826"/>
            <a:ext cx="351786" cy="326274"/>
            <a:chOff x="-62511900" y="4129100"/>
            <a:chExt cx="304050" cy="282000"/>
          </a:xfrm>
        </p:grpSpPr>
        <p:sp>
          <p:nvSpPr>
            <p:cNvPr id="8150" name="Google Shape;8150;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0"/>
          <p:cNvGrpSpPr/>
          <p:nvPr/>
        </p:nvGrpSpPr>
        <p:grpSpPr>
          <a:xfrm>
            <a:off x="2645537" y="2897220"/>
            <a:ext cx="310770" cy="367261"/>
            <a:chOff x="-60597975" y="3367475"/>
            <a:chExt cx="268600" cy="317425"/>
          </a:xfrm>
        </p:grpSpPr>
        <p:sp>
          <p:nvSpPr>
            <p:cNvPr id="8156" name="Google Shape;8156;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1" name="Google Shape;8161;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70"/>
          <p:cNvGrpSpPr/>
          <p:nvPr/>
        </p:nvGrpSpPr>
        <p:grpSpPr>
          <a:xfrm>
            <a:off x="2617740" y="3858536"/>
            <a:ext cx="366364" cy="262465"/>
            <a:chOff x="-60621600" y="4145650"/>
            <a:chExt cx="316650" cy="226850"/>
          </a:xfrm>
        </p:grpSpPr>
        <p:sp>
          <p:nvSpPr>
            <p:cNvPr id="8163" name="Google Shape;8163;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0"/>
          <p:cNvGrpSpPr/>
          <p:nvPr/>
        </p:nvGrpSpPr>
        <p:grpSpPr>
          <a:xfrm>
            <a:off x="3954392" y="3807035"/>
            <a:ext cx="359972" cy="365467"/>
            <a:chOff x="-59400775" y="4084200"/>
            <a:chExt cx="311125" cy="315875"/>
          </a:xfrm>
        </p:grpSpPr>
        <p:sp>
          <p:nvSpPr>
            <p:cNvPr id="8167" name="Google Shape;8167;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0"/>
          <p:cNvGrpSpPr/>
          <p:nvPr/>
        </p:nvGrpSpPr>
        <p:grpSpPr>
          <a:xfrm>
            <a:off x="2178486" y="1532866"/>
            <a:ext cx="365438" cy="366364"/>
            <a:chOff x="-64044600" y="3360375"/>
            <a:chExt cx="315850" cy="316650"/>
          </a:xfrm>
        </p:grpSpPr>
        <p:sp>
          <p:nvSpPr>
            <p:cNvPr id="8174" name="Google Shape;8174;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0"/>
          <p:cNvGrpSpPr/>
          <p:nvPr/>
        </p:nvGrpSpPr>
        <p:grpSpPr>
          <a:xfrm>
            <a:off x="2204909" y="1975418"/>
            <a:ext cx="312592" cy="367261"/>
            <a:chOff x="-64022550" y="3727425"/>
            <a:chExt cx="270175" cy="317425"/>
          </a:xfrm>
        </p:grpSpPr>
        <p:sp>
          <p:nvSpPr>
            <p:cNvPr id="8178" name="Google Shape;8178;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0"/>
          <p:cNvGrpSpPr/>
          <p:nvPr/>
        </p:nvGrpSpPr>
        <p:grpSpPr>
          <a:xfrm>
            <a:off x="2229047" y="2404318"/>
            <a:ext cx="264317" cy="367290"/>
            <a:chOff x="-64001300" y="4093650"/>
            <a:chExt cx="228450" cy="317450"/>
          </a:xfrm>
        </p:grpSpPr>
        <p:sp>
          <p:nvSpPr>
            <p:cNvPr id="8182" name="Google Shape;8182;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0"/>
          <p:cNvGrpSpPr/>
          <p:nvPr/>
        </p:nvGrpSpPr>
        <p:grpSpPr>
          <a:xfrm>
            <a:off x="848051" y="2897610"/>
            <a:ext cx="359972" cy="366480"/>
            <a:chOff x="-62148800" y="3377700"/>
            <a:chExt cx="311125" cy="316750"/>
          </a:xfrm>
        </p:grpSpPr>
        <p:sp>
          <p:nvSpPr>
            <p:cNvPr id="8187" name="Google Shape;8187;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0"/>
          <p:cNvGrpSpPr/>
          <p:nvPr/>
        </p:nvGrpSpPr>
        <p:grpSpPr>
          <a:xfrm>
            <a:off x="843958" y="3347607"/>
            <a:ext cx="368157" cy="367290"/>
            <a:chOff x="-62154300" y="3743950"/>
            <a:chExt cx="318200" cy="317450"/>
          </a:xfrm>
        </p:grpSpPr>
        <p:sp>
          <p:nvSpPr>
            <p:cNvPr id="8190" name="Google Shape;8190;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0"/>
          <p:cNvGrpSpPr/>
          <p:nvPr/>
        </p:nvGrpSpPr>
        <p:grpSpPr>
          <a:xfrm>
            <a:off x="843944" y="3806587"/>
            <a:ext cx="368186" cy="366364"/>
            <a:chOff x="-62151950" y="4111775"/>
            <a:chExt cx="318225" cy="316650"/>
          </a:xfrm>
        </p:grpSpPr>
        <p:sp>
          <p:nvSpPr>
            <p:cNvPr id="8193" name="Google Shape;8193;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0"/>
          <p:cNvGrpSpPr/>
          <p:nvPr/>
        </p:nvGrpSpPr>
        <p:grpSpPr>
          <a:xfrm>
            <a:off x="3062568" y="2897133"/>
            <a:ext cx="368157" cy="367434"/>
            <a:chOff x="-60254550" y="3367325"/>
            <a:chExt cx="318200" cy="317575"/>
          </a:xfrm>
        </p:grpSpPr>
        <p:sp>
          <p:nvSpPr>
            <p:cNvPr id="8198" name="Google Shape;8198;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0"/>
          <p:cNvGrpSpPr/>
          <p:nvPr/>
        </p:nvGrpSpPr>
        <p:grpSpPr>
          <a:xfrm>
            <a:off x="3063465" y="3348127"/>
            <a:ext cx="366364" cy="366248"/>
            <a:chOff x="-60255350" y="3733825"/>
            <a:chExt cx="316650" cy="316550"/>
          </a:xfrm>
        </p:grpSpPr>
        <p:sp>
          <p:nvSpPr>
            <p:cNvPr id="8203" name="Google Shape;8203;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0"/>
          <p:cNvGrpSpPr/>
          <p:nvPr/>
        </p:nvGrpSpPr>
        <p:grpSpPr>
          <a:xfrm>
            <a:off x="3091262" y="3807035"/>
            <a:ext cx="310770" cy="365467"/>
            <a:chOff x="-60232500" y="4101525"/>
            <a:chExt cx="268600" cy="315875"/>
          </a:xfrm>
        </p:grpSpPr>
        <p:sp>
          <p:nvSpPr>
            <p:cNvPr id="8211" name="Google Shape;8211;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70"/>
          <p:cNvGrpSpPr/>
          <p:nvPr/>
        </p:nvGrpSpPr>
        <p:grpSpPr>
          <a:xfrm>
            <a:off x="2624262" y="1532866"/>
            <a:ext cx="368186" cy="366364"/>
            <a:chOff x="-63679950" y="3360375"/>
            <a:chExt cx="318225" cy="316650"/>
          </a:xfrm>
        </p:grpSpPr>
        <p:sp>
          <p:nvSpPr>
            <p:cNvPr id="8215" name="Google Shape;8215;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9" name="Google Shape;8219;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70"/>
          <p:cNvGrpSpPr/>
          <p:nvPr/>
        </p:nvGrpSpPr>
        <p:grpSpPr>
          <a:xfrm>
            <a:off x="2622889" y="2404203"/>
            <a:ext cx="370934" cy="367521"/>
            <a:chOff x="-63679950" y="4093450"/>
            <a:chExt cx="320600" cy="317650"/>
          </a:xfrm>
        </p:grpSpPr>
        <p:sp>
          <p:nvSpPr>
            <p:cNvPr id="8221" name="Google Shape;8221;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0"/>
          <p:cNvGrpSpPr/>
          <p:nvPr/>
        </p:nvGrpSpPr>
        <p:grpSpPr>
          <a:xfrm>
            <a:off x="1283006" y="2897205"/>
            <a:ext cx="366364" cy="367290"/>
            <a:chOff x="-61784125" y="3377700"/>
            <a:chExt cx="316650" cy="317450"/>
          </a:xfrm>
        </p:grpSpPr>
        <p:sp>
          <p:nvSpPr>
            <p:cNvPr id="8225" name="Google Shape;8225;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0"/>
          <p:cNvGrpSpPr/>
          <p:nvPr/>
        </p:nvGrpSpPr>
        <p:grpSpPr>
          <a:xfrm>
            <a:off x="1283006" y="3347607"/>
            <a:ext cx="366364" cy="367290"/>
            <a:chOff x="-61783350" y="3743950"/>
            <a:chExt cx="316650" cy="317450"/>
          </a:xfrm>
        </p:grpSpPr>
        <p:sp>
          <p:nvSpPr>
            <p:cNvPr id="8233" name="Google Shape;8233;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5" name="Google Shape;8235;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8" name="Google Shape;8238;p70"/>
          <p:cNvGrpSpPr/>
          <p:nvPr/>
        </p:nvGrpSpPr>
        <p:grpSpPr>
          <a:xfrm>
            <a:off x="3504430" y="3807440"/>
            <a:ext cx="369112" cy="364657"/>
            <a:chOff x="-59869425" y="4102225"/>
            <a:chExt cx="319025" cy="315175"/>
          </a:xfrm>
        </p:grpSpPr>
        <p:sp>
          <p:nvSpPr>
            <p:cNvPr id="8239" name="Google Shape;8239;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0"/>
          <p:cNvGrpSpPr/>
          <p:nvPr/>
        </p:nvGrpSpPr>
        <p:grpSpPr>
          <a:xfrm>
            <a:off x="2623233" y="4276262"/>
            <a:ext cx="366364" cy="365467"/>
            <a:chOff x="-59029025" y="3711650"/>
            <a:chExt cx="316650" cy="315875"/>
          </a:xfrm>
        </p:grpSpPr>
        <p:sp>
          <p:nvSpPr>
            <p:cNvPr id="8244" name="Google Shape;8244;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0"/>
          <p:cNvGrpSpPr/>
          <p:nvPr/>
        </p:nvGrpSpPr>
        <p:grpSpPr>
          <a:xfrm>
            <a:off x="4859311" y="1532317"/>
            <a:ext cx="351940" cy="348188"/>
            <a:chOff x="581525" y="3254850"/>
            <a:chExt cx="297750" cy="294575"/>
          </a:xfrm>
        </p:grpSpPr>
        <p:sp>
          <p:nvSpPr>
            <p:cNvPr id="8252" name="Google Shape;8252;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0"/>
          <p:cNvGrpSpPr/>
          <p:nvPr/>
        </p:nvGrpSpPr>
        <p:grpSpPr>
          <a:xfrm>
            <a:off x="4858380" y="1971253"/>
            <a:ext cx="353802" cy="351497"/>
            <a:chOff x="580725" y="3617925"/>
            <a:chExt cx="299325" cy="297375"/>
          </a:xfrm>
        </p:grpSpPr>
        <p:sp>
          <p:nvSpPr>
            <p:cNvPr id="8256" name="Google Shape;8256;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0"/>
          <p:cNvGrpSpPr/>
          <p:nvPr/>
        </p:nvGrpSpPr>
        <p:grpSpPr>
          <a:xfrm>
            <a:off x="4860242" y="2418443"/>
            <a:ext cx="350079" cy="350079"/>
            <a:chOff x="583100" y="3982600"/>
            <a:chExt cx="296175" cy="296175"/>
          </a:xfrm>
        </p:grpSpPr>
        <p:sp>
          <p:nvSpPr>
            <p:cNvPr id="8262" name="Google Shape;8262;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0"/>
          <p:cNvGrpSpPr/>
          <p:nvPr/>
        </p:nvGrpSpPr>
        <p:grpSpPr>
          <a:xfrm>
            <a:off x="7092856" y="1532067"/>
            <a:ext cx="307231" cy="348690"/>
            <a:chOff x="2423775" y="3226875"/>
            <a:chExt cx="259925" cy="295000"/>
          </a:xfrm>
        </p:grpSpPr>
        <p:sp>
          <p:nvSpPr>
            <p:cNvPr id="8270" name="Google Shape;8270;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0"/>
          <p:cNvGrpSpPr/>
          <p:nvPr/>
        </p:nvGrpSpPr>
        <p:grpSpPr>
          <a:xfrm>
            <a:off x="7070043" y="1973352"/>
            <a:ext cx="352857" cy="347301"/>
            <a:chOff x="2404875" y="3592725"/>
            <a:chExt cx="298525" cy="293825"/>
          </a:xfrm>
        </p:grpSpPr>
        <p:sp>
          <p:nvSpPr>
            <p:cNvPr id="8274" name="Google Shape;8274;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0"/>
          <p:cNvGrpSpPr/>
          <p:nvPr/>
        </p:nvGrpSpPr>
        <p:grpSpPr>
          <a:xfrm>
            <a:off x="7070974" y="2418917"/>
            <a:ext cx="350995" cy="349133"/>
            <a:chOff x="2404875" y="3955825"/>
            <a:chExt cx="296950" cy="295375"/>
          </a:xfrm>
        </p:grpSpPr>
        <p:sp>
          <p:nvSpPr>
            <p:cNvPr id="8278" name="Google Shape;8278;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0"/>
          <p:cNvGrpSpPr/>
          <p:nvPr/>
        </p:nvGrpSpPr>
        <p:grpSpPr>
          <a:xfrm>
            <a:off x="5764954" y="2883111"/>
            <a:ext cx="349163" cy="350079"/>
            <a:chOff x="4263650" y="3235150"/>
            <a:chExt cx="295400" cy="296175"/>
          </a:xfrm>
        </p:grpSpPr>
        <p:sp>
          <p:nvSpPr>
            <p:cNvPr id="8283" name="Google Shape;8283;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0"/>
          <p:cNvGrpSpPr/>
          <p:nvPr/>
        </p:nvGrpSpPr>
        <p:grpSpPr>
          <a:xfrm>
            <a:off x="5762634" y="3342272"/>
            <a:ext cx="353802" cy="327739"/>
            <a:chOff x="4266025" y="3609275"/>
            <a:chExt cx="299325" cy="277275"/>
          </a:xfrm>
        </p:grpSpPr>
        <p:sp>
          <p:nvSpPr>
            <p:cNvPr id="8289" name="Google Shape;8289;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0"/>
          <p:cNvGrpSpPr/>
          <p:nvPr/>
        </p:nvGrpSpPr>
        <p:grpSpPr>
          <a:xfrm>
            <a:off x="5763092" y="3807659"/>
            <a:ext cx="352886" cy="349133"/>
            <a:chOff x="4263650" y="3963700"/>
            <a:chExt cx="298550" cy="295375"/>
          </a:xfrm>
        </p:grpSpPr>
        <p:sp>
          <p:nvSpPr>
            <p:cNvPr id="8292" name="Google Shape;8292;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0"/>
          <p:cNvGrpSpPr/>
          <p:nvPr/>
        </p:nvGrpSpPr>
        <p:grpSpPr>
          <a:xfrm>
            <a:off x="8041429" y="2883111"/>
            <a:ext cx="226264" cy="350079"/>
            <a:chOff x="6164975" y="3211525"/>
            <a:chExt cx="191425" cy="296175"/>
          </a:xfrm>
        </p:grpSpPr>
        <p:sp>
          <p:nvSpPr>
            <p:cNvPr id="8300" name="Google Shape;8300;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0"/>
          <p:cNvGrpSpPr/>
          <p:nvPr/>
        </p:nvGrpSpPr>
        <p:grpSpPr>
          <a:xfrm>
            <a:off x="5303466" y="1531387"/>
            <a:ext cx="352886" cy="350049"/>
            <a:chOff x="946175" y="3253275"/>
            <a:chExt cx="298550" cy="296150"/>
          </a:xfrm>
        </p:grpSpPr>
        <p:sp>
          <p:nvSpPr>
            <p:cNvPr id="8308" name="Google Shape;8308;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0"/>
          <p:cNvGrpSpPr/>
          <p:nvPr/>
        </p:nvGrpSpPr>
        <p:grpSpPr>
          <a:xfrm>
            <a:off x="5304397" y="1973351"/>
            <a:ext cx="351024" cy="347301"/>
            <a:chOff x="946175" y="3619500"/>
            <a:chExt cx="296975" cy="293825"/>
          </a:xfrm>
        </p:grpSpPr>
        <p:sp>
          <p:nvSpPr>
            <p:cNvPr id="8314" name="Google Shape;8314;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0"/>
          <p:cNvGrpSpPr/>
          <p:nvPr/>
        </p:nvGrpSpPr>
        <p:grpSpPr>
          <a:xfrm>
            <a:off x="5303939" y="2417985"/>
            <a:ext cx="351940" cy="350995"/>
            <a:chOff x="944600" y="3981825"/>
            <a:chExt cx="297750" cy="296950"/>
          </a:xfrm>
        </p:grpSpPr>
        <p:sp>
          <p:nvSpPr>
            <p:cNvPr id="8321" name="Google Shape;8321;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0"/>
          <p:cNvGrpSpPr/>
          <p:nvPr/>
        </p:nvGrpSpPr>
        <p:grpSpPr>
          <a:xfrm>
            <a:off x="7520875" y="1531845"/>
            <a:ext cx="350079" cy="349133"/>
            <a:chOff x="2768750" y="3227275"/>
            <a:chExt cx="296175" cy="295375"/>
          </a:xfrm>
        </p:grpSpPr>
        <p:sp>
          <p:nvSpPr>
            <p:cNvPr id="8326" name="Google Shape;8326;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0"/>
          <p:cNvGrpSpPr/>
          <p:nvPr/>
        </p:nvGrpSpPr>
        <p:grpSpPr>
          <a:xfrm>
            <a:off x="7541826" y="1972717"/>
            <a:ext cx="308177" cy="348572"/>
            <a:chOff x="2786075" y="3591800"/>
            <a:chExt cx="260725" cy="294900"/>
          </a:xfrm>
        </p:grpSpPr>
        <p:sp>
          <p:nvSpPr>
            <p:cNvPr id="8335" name="Google Shape;8335;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0"/>
          <p:cNvGrpSpPr/>
          <p:nvPr/>
        </p:nvGrpSpPr>
        <p:grpSpPr>
          <a:xfrm>
            <a:off x="7582324" y="2418444"/>
            <a:ext cx="227180" cy="350079"/>
            <a:chOff x="2819150" y="3955025"/>
            <a:chExt cx="192200" cy="296175"/>
          </a:xfrm>
        </p:grpSpPr>
        <p:sp>
          <p:nvSpPr>
            <p:cNvPr id="8341" name="Google Shape;8341;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0"/>
          <p:cNvGrpSpPr/>
          <p:nvPr/>
        </p:nvGrpSpPr>
        <p:grpSpPr>
          <a:xfrm>
            <a:off x="6206097" y="2884042"/>
            <a:ext cx="349133" cy="348217"/>
            <a:chOff x="4629125" y="3235150"/>
            <a:chExt cx="295375" cy="294600"/>
          </a:xfrm>
        </p:grpSpPr>
        <p:sp>
          <p:nvSpPr>
            <p:cNvPr id="8346" name="Google Shape;8346;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0"/>
          <p:cNvGrpSpPr/>
          <p:nvPr/>
        </p:nvGrpSpPr>
        <p:grpSpPr>
          <a:xfrm>
            <a:off x="6206082" y="3331575"/>
            <a:ext cx="349163" cy="349133"/>
            <a:chOff x="4628325" y="3599825"/>
            <a:chExt cx="295400" cy="295375"/>
          </a:xfrm>
        </p:grpSpPr>
        <p:sp>
          <p:nvSpPr>
            <p:cNvPr id="8352" name="Google Shape;8352;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0"/>
          <p:cNvGrpSpPr/>
          <p:nvPr/>
        </p:nvGrpSpPr>
        <p:grpSpPr>
          <a:xfrm>
            <a:off x="6227033" y="3807186"/>
            <a:ext cx="307261" cy="350079"/>
            <a:chOff x="4645650" y="3962900"/>
            <a:chExt cx="259950" cy="296175"/>
          </a:xfrm>
        </p:grpSpPr>
        <p:sp>
          <p:nvSpPr>
            <p:cNvPr id="8365" name="Google Shape;8365;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0"/>
          <p:cNvGrpSpPr/>
          <p:nvPr/>
        </p:nvGrpSpPr>
        <p:grpSpPr>
          <a:xfrm>
            <a:off x="7979994" y="3332048"/>
            <a:ext cx="349133" cy="348188"/>
            <a:chOff x="6143725" y="3582500"/>
            <a:chExt cx="295375" cy="294575"/>
          </a:xfrm>
        </p:grpSpPr>
        <p:sp>
          <p:nvSpPr>
            <p:cNvPr id="8372" name="Google Shape;8372;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0"/>
          <p:cNvGrpSpPr/>
          <p:nvPr/>
        </p:nvGrpSpPr>
        <p:grpSpPr>
          <a:xfrm>
            <a:off x="5748820" y="1531387"/>
            <a:ext cx="350995" cy="350049"/>
            <a:chOff x="1310075" y="3253275"/>
            <a:chExt cx="296950" cy="296150"/>
          </a:xfrm>
        </p:grpSpPr>
        <p:sp>
          <p:nvSpPr>
            <p:cNvPr id="8380" name="Google Shape;8380;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70"/>
          <p:cNvGrpSpPr/>
          <p:nvPr/>
        </p:nvGrpSpPr>
        <p:grpSpPr>
          <a:xfrm>
            <a:off x="5748347" y="2417646"/>
            <a:ext cx="351941" cy="351675"/>
            <a:chOff x="1310075" y="3980250"/>
            <a:chExt cx="297750" cy="297525"/>
          </a:xfrm>
        </p:grpSpPr>
        <p:sp>
          <p:nvSpPr>
            <p:cNvPr id="8385" name="Google Shape;8385;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70"/>
          <p:cNvGrpSpPr/>
          <p:nvPr/>
        </p:nvGrpSpPr>
        <p:grpSpPr>
          <a:xfrm>
            <a:off x="8013136" y="1531845"/>
            <a:ext cx="266305" cy="349133"/>
            <a:chOff x="3167275" y="3227275"/>
            <a:chExt cx="225300" cy="295375"/>
          </a:xfrm>
        </p:grpSpPr>
        <p:sp>
          <p:nvSpPr>
            <p:cNvPr id="8390" name="Google Shape;8390;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5" name="Google Shape;8395;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6" name="Google Shape;8396;p70"/>
          <p:cNvGrpSpPr/>
          <p:nvPr/>
        </p:nvGrpSpPr>
        <p:grpSpPr>
          <a:xfrm>
            <a:off x="7970318" y="2418902"/>
            <a:ext cx="351940" cy="349163"/>
            <a:chOff x="3133425" y="3955025"/>
            <a:chExt cx="297750" cy="295400"/>
          </a:xfrm>
        </p:grpSpPr>
        <p:sp>
          <p:nvSpPr>
            <p:cNvPr id="8397" name="Google Shape;8397;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70"/>
          <p:cNvGrpSpPr/>
          <p:nvPr/>
        </p:nvGrpSpPr>
        <p:grpSpPr>
          <a:xfrm>
            <a:off x="6650491" y="2882490"/>
            <a:ext cx="350079" cy="351320"/>
            <a:chOff x="4991425" y="3234750"/>
            <a:chExt cx="296175" cy="297225"/>
          </a:xfrm>
        </p:grpSpPr>
        <p:sp>
          <p:nvSpPr>
            <p:cNvPr id="8401" name="Google Shape;8401;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0"/>
          <p:cNvGrpSpPr/>
          <p:nvPr/>
        </p:nvGrpSpPr>
        <p:grpSpPr>
          <a:xfrm>
            <a:off x="6650491" y="3352053"/>
            <a:ext cx="350079" cy="308177"/>
            <a:chOff x="4991425" y="3617150"/>
            <a:chExt cx="296175" cy="260725"/>
          </a:xfrm>
        </p:grpSpPr>
        <p:sp>
          <p:nvSpPr>
            <p:cNvPr id="8408" name="Google Shape;8408;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0"/>
          <p:cNvGrpSpPr/>
          <p:nvPr/>
        </p:nvGrpSpPr>
        <p:grpSpPr>
          <a:xfrm>
            <a:off x="6727764" y="3807644"/>
            <a:ext cx="195532" cy="349163"/>
            <a:chOff x="5056800" y="3962900"/>
            <a:chExt cx="165425" cy="295400"/>
          </a:xfrm>
        </p:grpSpPr>
        <p:sp>
          <p:nvSpPr>
            <p:cNvPr id="8416" name="Google Shape;8416;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0"/>
          <p:cNvGrpSpPr/>
          <p:nvPr/>
        </p:nvGrpSpPr>
        <p:grpSpPr>
          <a:xfrm>
            <a:off x="7979062" y="3807660"/>
            <a:ext cx="350995" cy="349133"/>
            <a:chOff x="6168925" y="3936925"/>
            <a:chExt cx="296950" cy="295375"/>
          </a:xfrm>
        </p:grpSpPr>
        <p:sp>
          <p:nvSpPr>
            <p:cNvPr id="8420" name="Google Shape;8420;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0"/>
          <p:cNvGrpSpPr/>
          <p:nvPr/>
        </p:nvGrpSpPr>
        <p:grpSpPr>
          <a:xfrm>
            <a:off x="6192756" y="1531845"/>
            <a:ext cx="348188" cy="349133"/>
            <a:chOff x="1674750" y="3254050"/>
            <a:chExt cx="294575" cy="295375"/>
          </a:xfrm>
        </p:grpSpPr>
        <p:sp>
          <p:nvSpPr>
            <p:cNvPr id="8427" name="Google Shape;8427;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0"/>
          <p:cNvGrpSpPr/>
          <p:nvPr/>
        </p:nvGrpSpPr>
        <p:grpSpPr>
          <a:xfrm>
            <a:off x="6207177" y="1972435"/>
            <a:ext cx="319347" cy="349133"/>
            <a:chOff x="1687350" y="3618725"/>
            <a:chExt cx="270175" cy="295375"/>
          </a:xfrm>
        </p:grpSpPr>
        <p:sp>
          <p:nvSpPr>
            <p:cNvPr id="8431" name="Google Shape;8431;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0"/>
          <p:cNvGrpSpPr/>
          <p:nvPr/>
        </p:nvGrpSpPr>
        <p:grpSpPr>
          <a:xfrm>
            <a:off x="6190880" y="2418916"/>
            <a:ext cx="351940" cy="349133"/>
            <a:chOff x="1672375" y="3982600"/>
            <a:chExt cx="297750" cy="295375"/>
          </a:xfrm>
        </p:grpSpPr>
        <p:sp>
          <p:nvSpPr>
            <p:cNvPr id="8435" name="Google Shape;8435;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0"/>
          <p:cNvGrpSpPr/>
          <p:nvPr/>
        </p:nvGrpSpPr>
        <p:grpSpPr>
          <a:xfrm>
            <a:off x="4882872" y="2883111"/>
            <a:ext cx="350079" cy="350079"/>
            <a:chOff x="3497300" y="3227275"/>
            <a:chExt cx="296175" cy="296175"/>
          </a:xfrm>
        </p:grpSpPr>
        <p:sp>
          <p:nvSpPr>
            <p:cNvPr id="8439" name="Google Shape;8439;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0"/>
          <p:cNvGrpSpPr/>
          <p:nvPr/>
        </p:nvGrpSpPr>
        <p:grpSpPr>
          <a:xfrm>
            <a:off x="4883345" y="3332506"/>
            <a:ext cx="349133" cy="347272"/>
            <a:chOff x="3497300" y="3591950"/>
            <a:chExt cx="295375" cy="293800"/>
          </a:xfrm>
        </p:grpSpPr>
        <p:sp>
          <p:nvSpPr>
            <p:cNvPr id="8448" name="Google Shape;8448;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70"/>
          <p:cNvGrpSpPr/>
          <p:nvPr/>
        </p:nvGrpSpPr>
        <p:grpSpPr>
          <a:xfrm>
            <a:off x="4883345" y="3807644"/>
            <a:ext cx="349133" cy="349163"/>
            <a:chOff x="3497300" y="3955025"/>
            <a:chExt cx="295375" cy="295400"/>
          </a:xfrm>
        </p:grpSpPr>
        <p:sp>
          <p:nvSpPr>
            <p:cNvPr id="8457" name="Google Shape;8457;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0"/>
          <p:cNvGrpSpPr/>
          <p:nvPr/>
        </p:nvGrpSpPr>
        <p:grpSpPr>
          <a:xfrm>
            <a:off x="7107917" y="2883835"/>
            <a:ext cx="327739" cy="348631"/>
            <a:chOff x="5364750" y="3235150"/>
            <a:chExt cx="277275" cy="294950"/>
          </a:xfrm>
        </p:grpSpPr>
        <p:sp>
          <p:nvSpPr>
            <p:cNvPr id="8461" name="Google Shape;8461;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0"/>
          <p:cNvGrpSpPr/>
          <p:nvPr/>
        </p:nvGrpSpPr>
        <p:grpSpPr>
          <a:xfrm>
            <a:off x="7096274" y="3330171"/>
            <a:ext cx="351024" cy="351940"/>
            <a:chOff x="5355300" y="3598250"/>
            <a:chExt cx="296975" cy="297750"/>
          </a:xfrm>
        </p:grpSpPr>
        <p:sp>
          <p:nvSpPr>
            <p:cNvPr id="8470" name="Google Shape;8470;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0"/>
          <p:cNvGrpSpPr/>
          <p:nvPr/>
        </p:nvGrpSpPr>
        <p:grpSpPr>
          <a:xfrm>
            <a:off x="7100470" y="3869093"/>
            <a:ext cx="342632" cy="226264"/>
            <a:chOff x="5358450" y="4015675"/>
            <a:chExt cx="289875" cy="191425"/>
          </a:xfrm>
        </p:grpSpPr>
        <p:sp>
          <p:nvSpPr>
            <p:cNvPr id="8479" name="Google Shape;8479;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0"/>
          <p:cNvGrpSpPr/>
          <p:nvPr/>
        </p:nvGrpSpPr>
        <p:grpSpPr>
          <a:xfrm>
            <a:off x="6226953" y="4251624"/>
            <a:ext cx="351024" cy="325464"/>
            <a:chOff x="6543825" y="3202075"/>
            <a:chExt cx="296975" cy="275350"/>
          </a:xfrm>
        </p:grpSpPr>
        <p:sp>
          <p:nvSpPr>
            <p:cNvPr id="8484" name="Google Shape;8484;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0"/>
          <p:cNvGrpSpPr/>
          <p:nvPr/>
        </p:nvGrpSpPr>
        <p:grpSpPr>
          <a:xfrm>
            <a:off x="6633934" y="1531372"/>
            <a:ext cx="350079" cy="350079"/>
            <a:chOff x="2037825" y="3254050"/>
            <a:chExt cx="296175" cy="296175"/>
          </a:xfrm>
        </p:grpSpPr>
        <p:sp>
          <p:nvSpPr>
            <p:cNvPr id="8492" name="Google Shape;8492;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0"/>
          <p:cNvGrpSpPr/>
          <p:nvPr/>
        </p:nvGrpSpPr>
        <p:grpSpPr>
          <a:xfrm>
            <a:off x="6632072" y="1972539"/>
            <a:ext cx="353802" cy="348926"/>
            <a:chOff x="2034675" y="3617925"/>
            <a:chExt cx="299325" cy="295200"/>
          </a:xfrm>
        </p:grpSpPr>
        <p:sp>
          <p:nvSpPr>
            <p:cNvPr id="8499" name="Google Shape;8499;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0"/>
          <p:cNvGrpSpPr/>
          <p:nvPr/>
        </p:nvGrpSpPr>
        <p:grpSpPr>
          <a:xfrm>
            <a:off x="6633934" y="2418916"/>
            <a:ext cx="350079" cy="349133"/>
            <a:chOff x="2037825" y="3981825"/>
            <a:chExt cx="296175" cy="295375"/>
          </a:xfrm>
        </p:grpSpPr>
        <p:sp>
          <p:nvSpPr>
            <p:cNvPr id="8505" name="Google Shape;8505;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0"/>
          <p:cNvGrpSpPr/>
          <p:nvPr/>
        </p:nvGrpSpPr>
        <p:grpSpPr>
          <a:xfrm>
            <a:off x="5318952" y="2915232"/>
            <a:ext cx="350079" cy="285837"/>
            <a:chOff x="3860400" y="3254050"/>
            <a:chExt cx="296175" cy="241825"/>
          </a:xfrm>
        </p:grpSpPr>
        <p:sp>
          <p:nvSpPr>
            <p:cNvPr id="8509" name="Google Shape;8509;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0"/>
          <p:cNvGrpSpPr/>
          <p:nvPr/>
        </p:nvGrpSpPr>
        <p:grpSpPr>
          <a:xfrm>
            <a:off x="5318479" y="3331102"/>
            <a:ext cx="351024" cy="350079"/>
            <a:chOff x="3859600" y="3591950"/>
            <a:chExt cx="296975" cy="296175"/>
          </a:xfrm>
        </p:grpSpPr>
        <p:sp>
          <p:nvSpPr>
            <p:cNvPr id="8517" name="Google Shape;8517;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0"/>
          <p:cNvGrpSpPr/>
          <p:nvPr/>
        </p:nvGrpSpPr>
        <p:grpSpPr>
          <a:xfrm>
            <a:off x="5318952" y="3807186"/>
            <a:ext cx="350079" cy="350079"/>
            <a:chOff x="3860400" y="3955025"/>
            <a:chExt cx="296175" cy="296175"/>
          </a:xfrm>
        </p:grpSpPr>
        <p:sp>
          <p:nvSpPr>
            <p:cNvPr id="8521" name="Google Shape;8521;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0"/>
          <p:cNvGrpSpPr/>
          <p:nvPr/>
        </p:nvGrpSpPr>
        <p:grpSpPr>
          <a:xfrm>
            <a:off x="7534167" y="2883584"/>
            <a:ext cx="355664" cy="349133"/>
            <a:chOff x="5716825" y="3235950"/>
            <a:chExt cx="300900" cy="295375"/>
          </a:xfrm>
        </p:grpSpPr>
        <p:sp>
          <p:nvSpPr>
            <p:cNvPr id="8527" name="Google Shape;8527;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0"/>
          <p:cNvGrpSpPr/>
          <p:nvPr/>
        </p:nvGrpSpPr>
        <p:grpSpPr>
          <a:xfrm>
            <a:off x="7547199" y="3342272"/>
            <a:ext cx="329601" cy="327739"/>
            <a:chOff x="5727850" y="3609275"/>
            <a:chExt cx="278850" cy="277275"/>
          </a:xfrm>
        </p:grpSpPr>
        <p:sp>
          <p:nvSpPr>
            <p:cNvPr id="8532" name="Google Shape;8532;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7558383" y="3807659"/>
            <a:ext cx="307231" cy="349133"/>
            <a:chOff x="5736525" y="3963700"/>
            <a:chExt cx="259925" cy="295375"/>
          </a:xfrm>
        </p:grpSpPr>
        <p:sp>
          <p:nvSpPr>
            <p:cNvPr id="8538" name="Google Shape;8538;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0"/>
          <p:cNvGrpSpPr/>
          <p:nvPr/>
        </p:nvGrpSpPr>
        <p:grpSpPr>
          <a:xfrm>
            <a:off x="6649963" y="4256985"/>
            <a:ext cx="351024" cy="350079"/>
            <a:chOff x="6553275" y="3604550"/>
            <a:chExt cx="296975" cy="296175"/>
          </a:xfrm>
        </p:grpSpPr>
        <p:sp>
          <p:nvSpPr>
            <p:cNvPr id="8546" name="Google Shape;8546;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55"/>
        <p:cNvGrpSpPr/>
        <p:nvPr/>
      </p:nvGrpSpPr>
      <p:grpSpPr>
        <a:xfrm>
          <a:off x="0" y="0"/>
          <a:ext cx="0" cy="0"/>
          <a:chOff x="0" y="0"/>
          <a:chExt cx="0" cy="0"/>
        </a:xfrm>
      </p:grpSpPr>
      <p:sp>
        <p:nvSpPr>
          <p:cNvPr id="8556" name="Google Shape;8556;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57" name="Google Shape;8557;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558" name="Google Shape;8558;p71"/>
          <p:cNvGrpSpPr/>
          <p:nvPr/>
        </p:nvGrpSpPr>
        <p:grpSpPr>
          <a:xfrm>
            <a:off x="877057" y="1532946"/>
            <a:ext cx="294401" cy="353645"/>
            <a:chOff x="-35814600" y="3202075"/>
            <a:chExt cx="242625" cy="291450"/>
          </a:xfrm>
        </p:grpSpPr>
        <p:sp>
          <p:nvSpPr>
            <p:cNvPr id="8559" name="Google Shape;8559;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1"/>
          <p:cNvGrpSpPr/>
          <p:nvPr/>
        </p:nvGrpSpPr>
        <p:grpSpPr>
          <a:xfrm>
            <a:off x="847435" y="1973866"/>
            <a:ext cx="353645" cy="353888"/>
            <a:chOff x="-35839800" y="3561025"/>
            <a:chExt cx="291450" cy="291650"/>
          </a:xfrm>
        </p:grpSpPr>
        <p:sp>
          <p:nvSpPr>
            <p:cNvPr id="8567" name="Google Shape;8567;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5" name="Google Shape;8575;p71"/>
          <p:cNvGrpSpPr/>
          <p:nvPr/>
        </p:nvGrpSpPr>
        <p:grpSpPr>
          <a:xfrm>
            <a:off x="3084980" y="1532946"/>
            <a:ext cx="353645" cy="353645"/>
            <a:chOff x="-34003850" y="3227275"/>
            <a:chExt cx="291450" cy="291450"/>
          </a:xfrm>
        </p:grpSpPr>
        <p:sp>
          <p:nvSpPr>
            <p:cNvPr id="8576" name="Google Shape;8576;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1"/>
          <p:cNvGrpSpPr/>
          <p:nvPr/>
        </p:nvGrpSpPr>
        <p:grpSpPr>
          <a:xfrm>
            <a:off x="3084510" y="1973638"/>
            <a:ext cx="354586" cy="354343"/>
            <a:chOff x="-34004625" y="3585850"/>
            <a:chExt cx="292225" cy="292025"/>
          </a:xfrm>
        </p:grpSpPr>
        <p:sp>
          <p:nvSpPr>
            <p:cNvPr id="8582" name="Google Shape;8582;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1"/>
          <p:cNvGrpSpPr/>
          <p:nvPr/>
        </p:nvGrpSpPr>
        <p:grpSpPr>
          <a:xfrm>
            <a:off x="3084025" y="2408839"/>
            <a:ext cx="355557" cy="354616"/>
            <a:chOff x="-34005425" y="3945575"/>
            <a:chExt cx="293025" cy="292250"/>
          </a:xfrm>
        </p:grpSpPr>
        <p:sp>
          <p:nvSpPr>
            <p:cNvPr id="8588" name="Google Shape;8588;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1"/>
          <p:cNvGrpSpPr/>
          <p:nvPr/>
        </p:nvGrpSpPr>
        <p:grpSpPr>
          <a:xfrm>
            <a:off x="1731124" y="2882015"/>
            <a:ext cx="358408" cy="355557"/>
            <a:chOff x="-32174975" y="3192625"/>
            <a:chExt cx="295375" cy="293025"/>
          </a:xfrm>
        </p:grpSpPr>
        <p:sp>
          <p:nvSpPr>
            <p:cNvPr id="8592" name="Google Shape;8592;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8" name="Google Shape;8598;p71"/>
          <p:cNvGrpSpPr/>
          <p:nvPr/>
        </p:nvGrpSpPr>
        <p:grpSpPr>
          <a:xfrm>
            <a:off x="3970274" y="2882970"/>
            <a:ext cx="354586" cy="353645"/>
            <a:chOff x="-30345325" y="3184750"/>
            <a:chExt cx="292225" cy="291450"/>
          </a:xfrm>
        </p:grpSpPr>
        <p:sp>
          <p:nvSpPr>
            <p:cNvPr id="8599" name="Google Shape;8599;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1"/>
          <p:cNvGrpSpPr/>
          <p:nvPr/>
        </p:nvGrpSpPr>
        <p:grpSpPr>
          <a:xfrm>
            <a:off x="1295026" y="1532946"/>
            <a:ext cx="353645" cy="353645"/>
            <a:chOff x="-35481425" y="3202075"/>
            <a:chExt cx="291450" cy="291450"/>
          </a:xfrm>
        </p:grpSpPr>
        <p:sp>
          <p:nvSpPr>
            <p:cNvPr id="8605" name="Google Shape;8605;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71"/>
          <p:cNvGrpSpPr/>
          <p:nvPr/>
        </p:nvGrpSpPr>
        <p:grpSpPr>
          <a:xfrm>
            <a:off x="1294556" y="1974472"/>
            <a:ext cx="354586" cy="352675"/>
            <a:chOff x="-35482200" y="3561225"/>
            <a:chExt cx="292225" cy="290650"/>
          </a:xfrm>
        </p:grpSpPr>
        <p:sp>
          <p:nvSpPr>
            <p:cNvPr id="8613" name="Google Shape;8613;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1"/>
          <p:cNvGrpSpPr/>
          <p:nvPr/>
        </p:nvGrpSpPr>
        <p:grpSpPr>
          <a:xfrm>
            <a:off x="1295026" y="2409340"/>
            <a:ext cx="353645" cy="353615"/>
            <a:chOff x="-35481425" y="3919600"/>
            <a:chExt cx="291450" cy="291425"/>
          </a:xfrm>
        </p:grpSpPr>
        <p:sp>
          <p:nvSpPr>
            <p:cNvPr id="8617" name="Google Shape;8617;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1"/>
          <p:cNvGrpSpPr/>
          <p:nvPr/>
        </p:nvGrpSpPr>
        <p:grpSpPr>
          <a:xfrm>
            <a:off x="3530661" y="1533431"/>
            <a:ext cx="357468" cy="352675"/>
            <a:chOff x="-33645475" y="3228075"/>
            <a:chExt cx="294600" cy="290650"/>
          </a:xfrm>
        </p:grpSpPr>
        <p:sp>
          <p:nvSpPr>
            <p:cNvPr id="8626" name="Google Shape;8626;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71"/>
          <p:cNvGrpSpPr/>
          <p:nvPr/>
        </p:nvGrpSpPr>
        <p:grpSpPr>
          <a:xfrm>
            <a:off x="3531631" y="1973516"/>
            <a:ext cx="355526" cy="354586"/>
            <a:chOff x="-33646250" y="3586425"/>
            <a:chExt cx="293000" cy="292225"/>
          </a:xfrm>
        </p:grpSpPr>
        <p:sp>
          <p:nvSpPr>
            <p:cNvPr id="8634" name="Google Shape;8634;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71"/>
          <p:cNvGrpSpPr/>
          <p:nvPr/>
        </p:nvGrpSpPr>
        <p:grpSpPr>
          <a:xfrm>
            <a:off x="3532101" y="2408369"/>
            <a:ext cx="354586" cy="355557"/>
            <a:chOff x="-33645475" y="3944800"/>
            <a:chExt cx="292225" cy="293025"/>
          </a:xfrm>
        </p:grpSpPr>
        <p:sp>
          <p:nvSpPr>
            <p:cNvPr id="8637" name="Google Shape;8637;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1"/>
          <p:cNvGrpSpPr/>
          <p:nvPr/>
        </p:nvGrpSpPr>
        <p:grpSpPr>
          <a:xfrm>
            <a:off x="2185320" y="2882106"/>
            <a:ext cx="352675" cy="355375"/>
            <a:chOff x="-31809525" y="3192625"/>
            <a:chExt cx="290650" cy="292875"/>
          </a:xfrm>
        </p:grpSpPr>
        <p:sp>
          <p:nvSpPr>
            <p:cNvPr id="8648" name="Google Shape;8648;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1"/>
          <p:cNvGrpSpPr/>
          <p:nvPr/>
        </p:nvGrpSpPr>
        <p:grpSpPr>
          <a:xfrm>
            <a:off x="2184835" y="3352658"/>
            <a:ext cx="353645" cy="355557"/>
            <a:chOff x="-31811100" y="3550975"/>
            <a:chExt cx="291450" cy="293025"/>
          </a:xfrm>
        </p:grpSpPr>
        <p:sp>
          <p:nvSpPr>
            <p:cNvPr id="8653" name="Google Shape;8653;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1"/>
          <p:cNvGrpSpPr/>
          <p:nvPr/>
        </p:nvGrpSpPr>
        <p:grpSpPr>
          <a:xfrm>
            <a:off x="2178631" y="3816962"/>
            <a:ext cx="366052" cy="356831"/>
            <a:chOff x="-31817400" y="3910025"/>
            <a:chExt cx="301675" cy="294075"/>
          </a:xfrm>
        </p:grpSpPr>
        <p:sp>
          <p:nvSpPr>
            <p:cNvPr id="8661" name="Google Shape;8661;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1"/>
          <p:cNvGrpSpPr/>
          <p:nvPr/>
        </p:nvGrpSpPr>
        <p:grpSpPr>
          <a:xfrm>
            <a:off x="3970259" y="3353143"/>
            <a:ext cx="354616" cy="354586"/>
            <a:chOff x="-30354000" y="3569100"/>
            <a:chExt cx="292250" cy="292225"/>
          </a:xfrm>
        </p:grpSpPr>
        <p:sp>
          <p:nvSpPr>
            <p:cNvPr id="8665" name="Google Shape;8665;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1"/>
          <p:cNvGrpSpPr/>
          <p:nvPr/>
        </p:nvGrpSpPr>
        <p:grpSpPr>
          <a:xfrm>
            <a:off x="1748837" y="1532946"/>
            <a:ext cx="342148" cy="353645"/>
            <a:chOff x="-35118325" y="3202075"/>
            <a:chExt cx="281975" cy="291450"/>
          </a:xfrm>
        </p:grpSpPr>
        <p:sp>
          <p:nvSpPr>
            <p:cNvPr id="8672" name="Google Shape;8672;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1"/>
          <p:cNvGrpSpPr/>
          <p:nvPr/>
        </p:nvGrpSpPr>
        <p:grpSpPr>
          <a:xfrm>
            <a:off x="1742618" y="1974199"/>
            <a:ext cx="354586" cy="353221"/>
            <a:chOff x="-35123050" y="3561225"/>
            <a:chExt cx="292225" cy="291100"/>
          </a:xfrm>
        </p:grpSpPr>
        <p:sp>
          <p:nvSpPr>
            <p:cNvPr id="8677" name="Google Shape;8677;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1"/>
          <p:cNvGrpSpPr/>
          <p:nvPr/>
        </p:nvGrpSpPr>
        <p:grpSpPr>
          <a:xfrm>
            <a:off x="1784677" y="2409340"/>
            <a:ext cx="270467" cy="353615"/>
            <a:chOff x="-35089175" y="3919600"/>
            <a:chExt cx="222900" cy="291425"/>
          </a:xfrm>
        </p:grpSpPr>
        <p:sp>
          <p:nvSpPr>
            <p:cNvPr id="8680" name="Google Shape;8680;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1"/>
          <p:cNvGrpSpPr/>
          <p:nvPr/>
        </p:nvGrpSpPr>
        <p:grpSpPr>
          <a:xfrm>
            <a:off x="3981673" y="1532703"/>
            <a:ext cx="336445" cy="354131"/>
            <a:chOff x="-33277650" y="3226875"/>
            <a:chExt cx="277275" cy="291850"/>
          </a:xfrm>
        </p:grpSpPr>
        <p:sp>
          <p:nvSpPr>
            <p:cNvPr id="8683" name="Google Shape;8683;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1"/>
          <p:cNvGrpSpPr/>
          <p:nvPr/>
        </p:nvGrpSpPr>
        <p:grpSpPr>
          <a:xfrm>
            <a:off x="3973073" y="1973987"/>
            <a:ext cx="353645" cy="353645"/>
            <a:chOff x="-33286325" y="3586425"/>
            <a:chExt cx="291450" cy="291450"/>
          </a:xfrm>
        </p:grpSpPr>
        <p:sp>
          <p:nvSpPr>
            <p:cNvPr id="8691" name="Google Shape;8691;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1"/>
          <p:cNvGrpSpPr/>
          <p:nvPr/>
        </p:nvGrpSpPr>
        <p:grpSpPr>
          <a:xfrm>
            <a:off x="3973073" y="2408369"/>
            <a:ext cx="353645" cy="355557"/>
            <a:chOff x="-33286325" y="3944800"/>
            <a:chExt cx="291450" cy="293025"/>
          </a:xfrm>
        </p:grpSpPr>
        <p:sp>
          <p:nvSpPr>
            <p:cNvPr id="8697" name="Google Shape;8697;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1"/>
          <p:cNvGrpSpPr/>
          <p:nvPr/>
        </p:nvGrpSpPr>
        <p:grpSpPr>
          <a:xfrm>
            <a:off x="2631470" y="2881529"/>
            <a:ext cx="353645" cy="356527"/>
            <a:chOff x="-31452725" y="3191825"/>
            <a:chExt cx="291450" cy="293825"/>
          </a:xfrm>
        </p:grpSpPr>
        <p:sp>
          <p:nvSpPr>
            <p:cNvPr id="8702" name="Google Shape;8702;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1"/>
          <p:cNvGrpSpPr/>
          <p:nvPr/>
        </p:nvGrpSpPr>
        <p:grpSpPr>
          <a:xfrm>
            <a:off x="2631000" y="3353144"/>
            <a:ext cx="354586" cy="354586"/>
            <a:chOff x="-31452725" y="3551775"/>
            <a:chExt cx="292225" cy="292225"/>
          </a:xfrm>
        </p:grpSpPr>
        <p:sp>
          <p:nvSpPr>
            <p:cNvPr id="8707" name="Google Shape;8707;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1"/>
          <p:cNvGrpSpPr/>
          <p:nvPr/>
        </p:nvGrpSpPr>
        <p:grpSpPr>
          <a:xfrm>
            <a:off x="2629559" y="3817129"/>
            <a:ext cx="357468" cy="356497"/>
            <a:chOff x="-31455100" y="3909350"/>
            <a:chExt cx="294600" cy="293800"/>
          </a:xfrm>
        </p:grpSpPr>
        <p:sp>
          <p:nvSpPr>
            <p:cNvPr id="8712" name="Google Shape;8712;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71"/>
          <p:cNvGrpSpPr/>
          <p:nvPr/>
        </p:nvGrpSpPr>
        <p:grpSpPr>
          <a:xfrm>
            <a:off x="3970744" y="3818084"/>
            <a:ext cx="353645" cy="354586"/>
            <a:chOff x="-30345325" y="3918800"/>
            <a:chExt cx="291450" cy="292225"/>
          </a:xfrm>
        </p:grpSpPr>
        <p:sp>
          <p:nvSpPr>
            <p:cNvPr id="8715" name="Google Shape;8715;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1"/>
          <p:cNvGrpSpPr/>
          <p:nvPr/>
        </p:nvGrpSpPr>
        <p:grpSpPr>
          <a:xfrm>
            <a:off x="2200736" y="1532946"/>
            <a:ext cx="332593" cy="353645"/>
            <a:chOff x="-34755225" y="3202075"/>
            <a:chExt cx="274100" cy="291450"/>
          </a:xfrm>
        </p:grpSpPr>
        <p:sp>
          <p:nvSpPr>
            <p:cNvPr id="8721" name="Google Shape;8721;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1"/>
          <p:cNvGrpSpPr/>
          <p:nvPr/>
        </p:nvGrpSpPr>
        <p:grpSpPr>
          <a:xfrm>
            <a:off x="2190209" y="1973987"/>
            <a:ext cx="353645" cy="353645"/>
            <a:chOff x="-34763900" y="3561225"/>
            <a:chExt cx="291450" cy="291450"/>
          </a:xfrm>
        </p:grpSpPr>
        <p:sp>
          <p:nvSpPr>
            <p:cNvPr id="8729" name="Google Shape;8729;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2" name="Google Shape;8732;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3" name="Google Shape;8733;p71"/>
          <p:cNvGrpSpPr/>
          <p:nvPr/>
        </p:nvGrpSpPr>
        <p:grpSpPr>
          <a:xfrm>
            <a:off x="845106" y="2882499"/>
            <a:ext cx="354586" cy="354586"/>
            <a:chOff x="-32927950" y="3227275"/>
            <a:chExt cx="292225" cy="292225"/>
          </a:xfrm>
        </p:grpSpPr>
        <p:sp>
          <p:nvSpPr>
            <p:cNvPr id="8734" name="Google Shape;8734;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71"/>
          <p:cNvGrpSpPr/>
          <p:nvPr/>
        </p:nvGrpSpPr>
        <p:grpSpPr>
          <a:xfrm>
            <a:off x="844621" y="3353613"/>
            <a:ext cx="355557" cy="353645"/>
            <a:chOff x="-32927950" y="3586425"/>
            <a:chExt cx="293025" cy="291450"/>
          </a:xfrm>
        </p:grpSpPr>
        <p:sp>
          <p:nvSpPr>
            <p:cNvPr id="8740" name="Google Shape;8740;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1"/>
          <p:cNvGrpSpPr/>
          <p:nvPr/>
        </p:nvGrpSpPr>
        <p:grpSpPr>
          <a:xfrm>
            <a:off x="845106" y="3817598"/>
            <a:ext cx="354586" cy="355557"/>
            <a:chOff x="-32927950" y="3944800"/>
            <a:chExt cx="292225" cy="293025"/>
          </a:xfrm>
        </p:grpSpPr>
        <p:sp>
          <p:nvSpPr>
            <p:cNvPr id="8746" name="Google Shape;8746;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1"/>
          <p:cNvGrpSpPr/>
          <p:nvPr/>
        </p:nvGrpSpPr>
        <p:grpSpPr>
          <a:xfrm>
            <a:off x="3073898" y="2882849"/>
            <a:ext cx="354586" cy="353888"/>
            <a:chOff x="-31094350" y="3194000"/>
            <a:chExt cx="292225" cy="291650"/>
          </a:xfrm>
        </p:grpSpPr>
        <p:sp>
          <p:nvSpPr>
            <p:cNvPr id="8756" name="Google Shape;8756;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1"/>
          <p:cNvGrpSpPr/>
          <p:nvPr/>
        </p:nvGrpSpPr>
        <p:grpSpPr>
          <a:xfrm>
            <a:off x="3074368" y="3353341"/>
            <a:ext cx="353645" cy="354191"/>
            <a:chOff x="-31093575" y="3552550"/>
            <a:chExt cx="291450" cy="291900"/>
          </a:xfrm>
        </p:grpSpPr>
        <p:sp>
          <p:nvSpPr>
            <p:cNvPr id="8765" name="Google Shape;8765;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1"/>
          <p:cNvGrpSpPr/>
          <p:nvPr/>
        </p:nvGrpSpPr>
        <p:grpSpPr>
          <a:xfrm>
            <a:off x="3074368" y="3818569"/>
            <a:ext cx="353645" cy="353615"/>
            <a:chOff x="-31093575" y="3911725"/>
            <a:chExt cx="291450" cy="291425"/>
          </a:xfrm>
        </p:grpSpPr>
        <p:sp>
          <p:nvSpPr>
            <p:cNvPr id="8770" name="Google Shape;8770;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1"/>
          <p:cNvGrpSpPr/>
          <p:nvPr/>
        </p:nvGrpSpPr>
        <p:grpSpPr>
          <a:xfrm>
            <a:off x="2183798" y="4275536"/>
            <a:ext cx="356497" cy="354586"/>
            <a:chOff x="-29946000" y="3183175"/>
            <a:chExt cx="293800" cy="292225"/>
          </a:xfrm>
        </p:grpSpPr>
        <p:sp>
          <p:nvSpPr>
            <p:cNvPr id="8773" name="Google Shape;8773;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1"/>
          <p:cNvGrpSpPr/>
          <p:nvPr/>
        </p:nvGrpSpPr>
        <p:grpSpPr>
          <a:xfrm>
            <a:off x="2628330" y="1532689"/>
            <a:ext cx="358408" cy="354161"/>
            <a:chOff x="-34408675" y="3202075"/>
            <a:chExt cx="295375" cy="291875"/>
          </a:xfrm>
        </p:grpSpPr>
        <p:sp>
          <p:nvSpPr>
            <p:cNvPr id="8780" name="Google Shape;8780;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2630241" y="1972683"/>
            <a:ext cx="354586" cy="356254"/>
            <a:chOff x="-34405525" y="3558075"/>
            <a:chExt cx="292225" cy="293600"/>
          </a:xfrm>
        </p:grpSpPr>
        <p:sp>
          <p:nvSpPr>
            <p:cNvPr id="8785" name="Google Shape;8785;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71"/>
          <p:cNvGrpSpPr/>
          <p:nvPr/>
        </p:nvGrpSpPr>
        <p:grpSpPr>
          <a:xfrm>
            <a:off x="2629755" y="2409340"/>
            <a:ext cx="355557" cy="353615"/>
            <a:chOff x="-34406325" y="3919600"/>
            <a:chExt cx="293025" cy="291425"/>
          </a:xfrm>
        </p:grpSpPr>
        <p:sp>
          <p:nvSpPr>
            <p:cNvPr id="8789" name="Google Shape;8789;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71"/>
          <p:cNvGrpSpPr/>
          <p:nvPr/>
        </p:nvGrpSpPr>
        <p:grpSpPr>
          <a:xfrm>
            <a:off x="1293653" y="2888703"/>
            <a:ext cx="353645" cy="342179"/>
            <a:chOff x="-32568800" y="3232000"/>
            <a:chExt cx="291450" cy="282000"/>
          </a:xfrm>
        </p:grpSpPr>
        <p:sp>
          <p:nvSpPr>
            <p:cNvPr id="8797" name="Google Shape;8797;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1"/>
          <p:cNvGrpSpPr/>
          <p:nvPr/>
        </p:nvGrpSpPr>
        <p:grpSpPr>
          <a:xfrm>
            <a:off x="1293183" y="3353613"/>
            <a:ext cx="354586" cy="353645"/>
            <a:chOff x="-32569575" y="3586425"/>
            <a:chExt cx="292225" cy="291450"/>
          </a:xfrm>
        </p:grpSpPr>
        <p:sp>
          <p:nvSpPr>
            <p:cNvPr id="8800" name="Google Shape;8800;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1"/>
          <p:cNvGrpSpPr/>
          <p:nvPr/>
        </p:nvGrpSpPr>
        <p:grpSpPr>
          <a:xfrm>
            <a:off x="1284098" y="3818205"/>
            <a:ext cx="372756" cy="354343"/>
            <a:chOff x="-32576675" y="3944600"/>
            <a:chExt cx="307200" cy="292025"/>
          </a:xfrm>
        </p:grpSpPr>
        <p:sp>
          <p:nvSpPr>
            <p:cNvPr id="8803" name="Google Shape;8803;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1"/>
          <p:cNvGrpSpPr/>
          <p:nvPr/>
        </p:nvGrpSpPr>
        <p:grpSpPr>
          <a:xfrm>
            <a:off x="3529065" y="2882500"/>
            <a:ext cx="354586" cy="354586"/>
            <a:chOff x="-30735200" y="3192625"/>
            <a:chExt cx="292225" cy="292225"/>
          </a:xfrm>
        </p:grpSpPr>
        <p:sp>
          <p:nvSpPr>
            <p:cNvPr id="8806" name="Google Shape;8806;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3529065" y="3353932"/>
            <a:ext cx="354586" cy="353008"/>
            <a:chOff x="-30735200" y="3552550"/>
            <a:chExt cx="292225" cy="290925"/>
          </a:xfrm>
        </p:grpSpPr>
        <p:sp>
          <p:nvSpPr>
            <p:cNvPr id="8814" name="Google Shape;8814;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71"/>
          <p:cNvGrpSpPr/>
          <p:nvPr/>
        </p:nvGrpSpPr>
        <p:grpSpPr>
          <a:xfrm>
            <a:off x="3529065" y="3818554"/>
            <a:ext cx="354586" cy="353645"/>
            <a:chOff x="-30735200" y="3910925"/>
            <a:chExt cx="292225" cy="291450"/>
          </a:xfrm>
        </p:grpSpPr>
        <p:sp>
          <p:nvSpPr>
            <p:cNvPr id="8817" name="Google Shape;8817;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71"/>
          <p:cNvGrpSpPr/>
          <p:nvPr/>
        </p:nvGrpSpPr>
        <p:grpSpPr>
          <a:xfrm>
            <a:off x="4882910" y="1531421"/>
            <a:ext cx="358971" cy="359224"/>
            <a:chOff x="-57956275" y="3197925"/>
            <a:chExt cx="319000" cy="319225"/>
          </a:xfrm>
        </p:grpSpPr>
        <p:sp>
          <p:nvSpPr>
            <p:cNvPr id="8821" name="Google Shape;8821;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1"/>
          <p:cNvGrpSpPr/>
          <p:nvPr/>
        </p:nvGrpSpPr>
        <p:grpSpPr>
          <a:xfrm>
            <a:off x="4905064" y="1987846"/>
            <a:ext cx="314662" cy="358971"/>
            <a:chOff x="-57940525" y="3590375"/>
            <a:chExt cx="279625" cy="319000"/>
          </a:xfrm>
        </p:grpSpPr>
        <p:sp>
          <p:nvSpPr>
            <p:cNvPr id="8829" name="Google Shape;8829;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1"/>
          <p:cNvGrpSpPr/>
          <p:nvPr/>
        </p:nvGrpSpPr>
        <p:grpSpPr>
          <a:xfrm>
            <a:off x="4875945" y="2429217"/>
            <a:ext cx="358099" cy="358999"/>
            <a:chOff x="-57959425" y="3982600"/>
            <a:chExt cx="318225" cy="319025"/>
          </a:xfrm>
        </p:grpSpPr>
        <p:sp>
          <p:nvSpPr>
            <p:cNvPr id="8835" name="Google Shape;8835;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1"/>
          <p:cNvGrpSpPr/>
          <p:nvPr/>
        </p:nvGrpSpPr>
        <p:grpSpPr>
          <a:xfrm>
            <a:off x="7076112" y="1532546"/>
            <a:ext cx="357226" cy="357226"/>
            <a:chOff x="-55987225" y="3198925"/>
            <a:chExt cx="317450" cy="317450"/>
          </a:xfrm>
        </p:grpSpPr>
        <p:sp>
          <p:nvSpPr>
            <p:cNvPr id="8840" name="Google Shape;8840;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1"/>
          <p:cNvGrpSpPr/>
          <p:nvPr/>
        </p:nvGrpSpPr>
        <p:grpSpPr>
          <a:xfrm>
            <a:off x="7076112" y="1988578"/>
            <a:ext cx="357226" cy="357367"/>
            <a:chOff x="-55987225" y="3591025"/>
            <a:chExt cx="317450" cy="317575"/>
          </a:xfrm>
        </p:grpSpPr>
        <p:sp>
          <p:nvSpPr>
            <p:cNvPr id="8845" name="Google Shape;8845;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1"/>
          <p:cNvGrpSpPr/>
          <p:nvPr/>
        </p:nvGrpSpPr>
        <p:grpSpPr>
          <a:xfrm>
            <a:off x="7090027" y="2429217"/>
            <a:ext cx="358999" cy="358999"/>
            <a:chOff x="-55988800" y="3982600"/>
            <a:chExt cx="319025" cy="319025"/>
          </a:xfrm>
        </p:grpSpPr>
        <p:sp>
          <p:nvSpPr>
            <p:cNvPr id="8851" name="Google Shape;8851;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1"/>
          <p:cNvGrpSpPr/>
          <p:nvPr/>
        </p:nvGrpSpPr>
        <p:grpSpPr>
          <a:xfrm>
            <a:off x="5748546" y="2887174"/>
            <a:ext cx="356326" cy="358971"/>
            <a:chOff x="-54026025" y="3192625"/>
            <a:chExt cx="316650" cy="319000"/>
          </a:xfrm>
        </p:grpSpPr>
        <p:sp>
          <p:nvSpPr>
            <p:cNvPr id="8857" name="Google Shape;8857;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1"/>
          <p:cNvGrpSpPr/>
          <p:nvPr/>
        </p:nvGrpSpPr>
        <p:grpSpPr>
          <a:xfrm>
            <a:off x="5768492" y="3358148"/>
            <a:ext cx="316434" cy="358099"/>
            <a:chOff x="-54007925" y="3584850"/>
            <a:chExt cx="281200" cy="318225"/>
          </a:xfrm>
        </p:grpSpPr>
        <p:sp>
          <p:nvSpPr>
            <p:cNvPr id="8866" name="Google Shape;8866;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1"/>
          <p:cNvGrpSpPr/>
          <p:nvPr/>
        </p:nvGrpSpPr>
        <p:grpSpPr>
          <a:xfrm>
            <a:off x="5768492" y="3820033"/>
            <a:ext cx="316434" cy="358914"/>
            <a:chOff x="-54007925" y="3975575"/>
            <a:chExt cx="281200" cy="318950"/>
          </a:xfrm>
        </p:grpSpPr>
        <p:sp>
          <p:nvSpPr>
            <p:cNvPr id="8873" name="Google Shape;8873;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1"/>
          <p:cNvGrpSpPr/>
          <p:nvPr/>
        </p:nvGrpSpPr>
        <p:grpSpPr>
          <a:xfrm>
            <a:off x="8003359" y="2904504"/>
            <a:ext cx="274770" cy="358492"/>
            <a:chOff x="-52005775" y="3208025"/>
            <a:chExt cx="244175" cy="318575"/>
          </a:xfrm>
        </p:grpSpPr>
        <p:sp>
          <p:nvSpPr>
            <p:cNvPr id="8878" name="Google Shape;8878;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1"/>
          <p:cNvGrpSpPr/>
          <p:nvPr/>
        </p:nvGrpSpPr>
        <p:grpSpPr>
          <a:xfrm>
            <a:off x="5309825" y="1532546"/>
            <a:ext cx="358099" cy="358099"/>
            <a:chOff x="-57568775" y="3198925"/>
            <a:chExt cx="318225" cy="318225"/>
          </a:xfrm>
        </p:grpSpPr>
        <p:sp>
          <p:nvSpPr>
            <p:cNvPr id="8890" name="Google Shape;8890;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71"/>
          <p:cNvGrpSpPr/>
          <p:nvPr/>
        </p:nvGrpSpPr>
        <p:grpSpPr>
          <a:xfrm>
            <a:off x="5331543" y="1987846"/>
            <a:ext cx="314662" cy="358099"/>
            <a:chOff x="-57549075" y="3590375"/>
            <a:chExt cx="279625" cy="318225"/>
          </a:xfrm>
        </p:grpSpPr>
        <p:sp>
          <p:nvSpPr>
            <p:cNvPr id="8897" name="Google Shape;8897;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1"/>
          <p:cNvGrpSpPr/>
          <p:nvPr/>
        </p:nvGrpSpPr>
        <p:grpSpPr>
          <a:xfrm>
            <a:off x="5323740" y="2429217"/>
            <a:ext cx="359871" cy="359871"/>
            <a:chOff x="-57570350" y="3982600"/>
            <a:chExt cx="319800" cy="319800"/>
          </a:xfrm>
        </p:grpSpPr>
        <p:sp>
          <p:nvSpPr>
            <p:cNvPr id="8902" name="Google Shape;8902;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71"/>
          <p:cNvGrpSpPr/>
          <p:nvPr/>
        </p:nvGrpSpPr>
        <p:grpSpPr>
          <a:xfrm>
            <a:off x="7538779" y="1531646"/>
            <a:ext cx="314662" cy="358999"/>
            <a:chOff x="-55576850" y="3198125"/>
            <a:chExt cx="279625" cy="319025"/>
          </a:xfrm>
        </p:grpSpPr>
        <p:sp>
          <p:nvSpPr>
            <p:cNvPr id="8907" name="Google Shape;8907;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1"/>
          <p:cNvGrpSpPr/>
          <p:nvPr/>
        </p:nvGrpSpPr>
        <p:grpSpPr>
          <a:xfrm>
            <a:off x="7516174" y="1987621"/>
            <a:ext cx="359871" cy="358324"/>
            <a:chOff x="-55596550" y="3590175"/>
            <a:chExt cx="319800" cy="318425"/>
          </a:xfrm>
        </p:grpSpPr>
        <p:sp>
          <p:nvSpPr>
            <p:cNvPr id="8912" name="Google Shape;8912;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71"/>
          <p:cNvGrpSpPr/>
          <p:nvPr/>
        </p:nvGrpSpPr>
        <p:grpSpPr>
          <a:xfrm>
            <a:off x="7531412" y="2428964"/>
            <a:ext cx="358999" cy="359252"/>
            <a:chOff x="-55595775" y="3982375"/>
            <a:chExt cx="319025" cy="319250"/>
          </a:xfrm>
        </p:grpSpPr>
        <p:sp>
          <p:nvSpPr>
            <p:cNvPr id="8917" name="Google Shape;8917;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1"/>
          <p:cNvGrpSpPr/>
          <p:nvPr/>
        </p:nvGrpSpPr>
        <p:grpSpPr>
          <a:xfrm>
            <a:off x="6188595" y="2887174"/>
            <a:ext cx="358999" cy="358099"/>
            <a:chOff x="-53635375" y="3192625"/>
            <a:chExt cx="319025" cy="318225"/>
          </a:xfrm>
        </p:grpSpPr>
        <p:sp>
          <p:nvSpPr>
            <p:cNvPr id="8924" name="Google Shape;8924;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1"/>
          <p:cNvGrpSpPr/>
          <p:nvPr/>
        </p:nvGrpSpPr>
        <p:grpSpPr>
          <a:xfrm>
            <a:off x="6210763" y="3358148"/>
            <a:ext cx="314662" cy="358999"/>
            <a:chOff x="-53615675" y="3584850"/>
            <a:chExt cx="279625" cy="319025"/>
          </a:xfrm>
        </p:grpSpPr>
        <p:sp>
          <p:nvSpPr>
            <p:cNvPr id="8928" name="Google Shape;8928;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1"/>
          <p:cNvGrpSpPr/>
          <p:nvPr/>
        </p:nvGrpSpPr>
        <p:grpSpPr>
          <a:xfrm>
            <a:off x="6188609" y="3821074"/>
            <a:ext cx="358971" cy="357874"/>
            <a:chOff x="-53634575" y="3976500"/>
            <a:chExt cx="319000" cy="318025"/>
          </a:xfrm>
        </p:grpSpPr>
        <p:sp>
          <p:nvSpPr>
            <p:cNvPr id="8932" name="Google Shape;8932;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1"/>
          <p:cNvGrpSpPr/>
          <p:nvPr/>
        </p:nvGrpSpPr>
        <p:grpSpPr>
          <a:xfrm>
            <a:off x="7983413" y="3364028"/>
            <a:ext cx="314662" cy="358436"/>
            <a:chOff x="-52023900" y="3590075"/>
            <a:chExt cx="279625" cy="318525"/>
          </a:xfrm>
        </p:grpSpPr>
        <p:sp>
          <p:nvSpPr>
            <p:cNvPr id="8941" name="Google Shape;8941;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71"/>
          <p:cNvGrpSpPr/>
          <p:nvPr/>
        </p:nvGrpSpPr>
        <p:grpSpPr>
          <a:xfrm>
            <a:off x="5746654" y="1532546"/>
            <a:ext cx="358971" cy="358971"/>
            <a:chOff x="-57173375" y="3198925"/>
            <a:chExt cx="319000" cy="319000"/>
          </a:xfrm>
        </p:grpSpPr>
        <p:sp>
          <p:nvSpPr>
            <p:cNvPr id="8949" name="Google Shape;8949;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1"/>
          <p:cNvGrpSpPr/>
          <p:nvPr/>
        </p:nvGrpSpPr>
        <p:grpSpPr>
          <a:xfrm>
            <a:off x="5747541" y="2009987"/>
            <a:ext cx="357198" cy="314690"/>
            <a:chOff x="-57176525" y="3610050"/>
            <a:chExt cx="317425" cy="279650"/>
          </a:xfrm>
        </p:grpSpPr>
        <p:sp>
          <p:nvSpPr>
            <p:cNvPr id="8954" name="Google Shape;8954;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1"/>
          <p:cNvGrpSpPr/>
          <p:nvPr/>
        </p:nvGrpSpPr>
        <p:grpSpPr>
          <a:xfrm>
            <a:off x="5779179" y="2428542"/>
            <a:ext cx="323524" cy="358774"/>
            <a:chOff x="-57162350" y="3982000"/>
            <a:chExt cx="287500" cy="318825"/>
          </a:xfrm>
        </p:grpSpPr>
        <p:sp>
          <p:nvSpPr>
            <p:cNvPr id="8960" name="Google Shape;8960;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1"/>
          <p:cNvGrpSpPr/>
          <p:nvPr/>
        </p:nvGrpSpPr>
        <p:grpSpPr>
          <a:xfrm>
            <a:off x="7957995" y="1532546"/>
            <a:ext cx="358099" cy="356326"/>
            <a:chOff x="-55202750" y="3198925"/>
            <a:chExt cx="318225" cy="316650"/>
          </a:xfrm>
        </p:grpSpPr>
        <p:sp>
          <p:nvSpPr>
            <p:cNvPr id="8969" name="Google Shape;8969;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71"/>
          <p:cNvGrpSpPr/>
          <p:nvPr/>
        </p:nvGrpSpPr>
        <p:grpSpPr>
          <a:xfrm>
            <a:off x="7968629" y="1987846"/>
            <a:ext cx="336830" cy="358099"/>
            <a:chOff x="-55194875" y="3590375"/>
            <a:chExt cx="299325" cy="318225"/>
          </a:xfrm>
        </p:grpSpPr>
        <p:sp>
          <p:nvSpPr>
            <p:cNvPr id="8972" name="Google Shape;8972;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1"/>
          <p:cNvGrpSpPr/>
          <p:nvPr/>
        </p:nvGrpSpPr>
        <p:grpSpPr>
          <a:xfrm>
            <a:off x="7973247" y="2430117"/>
            <a:ext cx="357198" cy="357198"/>
            <a:chOff x="-55203525" y="3983400"/>
            <a:chExt cx="317425" cy="317425"/>
          </a:xfrm>
        </p:grpSpPr>
        <p:sp>
          <p:nvSpPr>
            <p:cNvPr id="8978" name="Google Shape;8978;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1"/>
          <p:cNvGrpSpPr/>
          <p:nvPr/>
        </p:nvGrpSpPr>
        <p:grpSpPr>
          <a:xfrm>
            <a:off x="6639727" y="2887174"/>
            <a:ext cx="335930" cy="358971"/>
            <a:chOff x="-53232900" y="3192625"/>
            <a:chExt cx="298525" cy="319000"/>
          </a:xfrm>
        </p:grpSpPr>
        <p:sp>
          <p:nvSpPr>
            <p:cNvPr id="8982" name="Google Shape;8982;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1"/>
          <p:cNvGrpSpPr/>
          <p:nvPr/>
        </p:nvGrpSpPr>
        <p:grpSpPr>
          <a:xfrm>
            <a:off x="6629093" y="3358148"/>
            <a:ext cx="357198" cy="356326"/>
            <a:chOff x="-53242350" y="3584850"/>
            <a:chExt cx="317425" cy="316650"/>
          </a:xfrm>
        </p:grpSpPr>
        <p:sp>
          <p:nvSpPr>
            <p:cNvPr id="8991" name="Google Shape;8991;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71"/>
          <p:cNvGrpSpPr/>
          <p:nvPr/>
        </p:nvGrpSpPr>
        <p:grpSpPr>
          <a:xfrm>
            <a:off x="6650362" y="3820849"/>
            <a:ext cx="314662" cy="358999"/>
            <a:chOff x="-53224225" y="3976300"/>
            <a:chExt cx="279625" cy="319025"/>
          </a:xfrm>
        </p:grpSpPr>
        <p:sp>
          <p:nvSpPr>
            <p:cNvPr id="8997" name="Google Shape;8997;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1"/>
          <p:cNvGrpSpPr/>
          <p:nvPr/>
        </p:nvGrpSpPr>
        <p:grpSpPr>
          <a:xfrm>
            <a:off x="7961258" y="3828529"/>
            <a:ext cx="358971" cy="358408"/>
            <a:chOff x="-52043575" y="3983125"/>
            <a:chExt cx="319000" cy="318500"/>
          </a:xfrm>
        </p:grpSpPr>
        <p:sp>
          <p:nvSpPr>
            <p:cNvPr id="9005" name="Google Shape;9005;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1"/>
          <p:cNvGrpSpPr/>
          <p:nvPr/>
        </p:nvGrpSpPr>
        <p:grpSpPr>
          <a:xfrm>
            <a:off x="6215199" y="1532546"/>
            <a:ext cx="314662" cy="358971"/>
            <a:chOff x="-56766175" y="3198925"/>
            <a:chExt cx="279625" cy="319000"/>
          </a:xfrm>
        </p:grpSpPr>
        <p:sp>
          <p:nvSpPr>
            <p:cNvPr id="9015" name="Google Shape;9015;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1"/>
          <p:cNvGrpSpPr/>
          <p:nvPr/>
        </p:nvGrpSpPr>
        <p:grpSpPr>
          <a:xfrm>
            <a:off x="6214313" y="1987846"/>
            <a:ext cx="316434" cy="358099"/>
            <a:chOff x="-56766175" y="3590375"/>
            <a:chExt cx="281200" cy="318225"/>
          </a:xfrm>
        </p:grpSpPr>
        <p:sp>
          <p:nvSpPr>
            <p:cNvPr id="9023" name="Google Shape;9023;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71"/>
          <p:cNvGrpSpPr/>
          <p:nvPr/>
        </p:nvGrpSpPr>
        <p:grpSpPr>
          <a:xfrm>
            <a:off x="6251269" y="2429217"/>
            <a:ext cx="272126" cy="358099"/>
            <a:chOff x="-56747275" y="3982600"/>
            <a:chExt cx="241825" cy="318225"/>
          </a:xfrm>
        </p:grpSpPr>
        <p:sp>
          <p:nvSpPr>
            <p:cNvPr id="9028" name="Google Shape;9028;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1"/>
          <p:cNvGrpSpPr/>
          <p:nvPr/>
        </p:nvGrpSpPr>
        <p:grpSpPr>
          <a:xfrm>
            <a:off x="4881188" y="2894264"/>
            <a:ext cx="314662" cy="358971"/>
            <a:chOff x="-54793175" y="3198925"/>
            <a:chExt cx="279625" cy="319000"/>
          </a:xfrm>
        </p:grpSpPr>
        <p:sp>
          <p:nvSpPr>
            <p:cNvPr id="9036" name="Google Shape;9036;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1"/>
          <p:cNvGrpSpPr/>
          <p:nvPr/>
        </p:nvGrpSpPr>
        <p:grpSpPr>
          <a:xfrm>
            <a:off x="4859020" y="3371455"/>
            <a:ext cx="358999" cy="342991"/>
            <a:chOff x="-54812875" y="3596675"/>
            <a:chExt cx="319025" cy="304800"/>
          </a:xfrm>
        </p:grpSpPr>
        <p:sp>
          <p:nvSpPr>
            <p:cNvPr id="9044" name="Google Shape;9044;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1" name="Google Shape;9051;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3" name="Google Shape;9053;p71"/>
          <p:cNvGrpSpPr/>
          <p:nvPr/>
        </p:nvGrpSpPr>
        <p:grpSpPr>
          <a:xfrm>
            <a:off x="4881188" y="3827938"/>
            <a:ext cx="314662" cy="358099"/>
            <a:chOff x="-54793175" y="3982600"/>
            <a:chExt cx="279625" cy="318225"/>
          </a:xfrm>
        </p:grpSpPr>
        <p:sp>
          <p:nvSpPr>
            <p:cNvPr id="9054" name="Google Shape;9054;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1"/>
          <p:cNvGrpSpPr/>
          <p:nvPr/>
        </p:nvGrpSpPr>
        <p:grpSpPr>
          <a:xfrm>
            <a:off x="7092647" y="2887174"/>
            <a:ext cx="314662" cy="358099"/>
            <a:chOff x="-52832000" y="3192625"/>
            <a:chExt cx="279625" cy="318225"/>
          </a:xfrm>
        </p:grpSpPr>
        <p:sp>
          <p:nvSpPr>
            <p:cNvPr id="9062" name="Google Shape;9062;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1"/>
          <p:cNvGrpSpPr/>
          <p:nvPr/>
        </p:nvGrpSpPr>
        <p:grpSpPr>
          <a:xfrm>
            <a:off x="7070492" y="3359048"/>
            <a:ext cx="358971" cy="357198"/>
            <a:chOff x="-52851675" y="3585650"/>
            <a:chExt cx="319000" cy="317425"/>
          </a:xfrm>
        </p:grpSpPr>
        <p:sp>
          <p:nvSpPr>
            <p:cNvPr id="9071" name="Google Shape;9071;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71"/>
          <p:cNvGrpSpPr/>
          <p:nvPr/>
        </p:nvGrpSpPr>
        <p:grpSpPr>
          <a:xfrm>
            <a:off x="7092647" y="3820849"/>
            <a:ext cx="314662" cy="358999"/>
            <a:chOff x="-52832000" y="3976300"/>
            <a:chExt cx="279625" cy="319025"/>
          </a:xfrm>
        </p:grpSpPr>
        <p:sp>
          <p:nvSpPr>
            <p:cNvPr id="9078" name="Google Shape;9078;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71"/>
          <p:cNvGrpSpPr/>
          <p:nvPr/>
        </p:nvGrpSpPr>
        <p:grpSpPr>
          <a:xfrm>
            <a:off x="6209853" y="4275497"/>
            <a:ext cx="316434" cy="358099"/>
            <a:chOff x="-51633225" y="3198925"/>
            <a:chExt cx="281200" cy="318225"/>
          </a:xfrm>
        </p:grpSpPr>
        <p:sp>
          <p:nvSpPr>
            <p:cNvPr id="9084" name="Google Shape;9084;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71"/>
          <p:cNvGrpSpPr/>
          <p:nvPr/>
        </p:nvGrpSpPr>
        <p:grpSpPr>
          <a:xfrm>
            <a:off x="6628676" y="1533418"/>
            <a:ext cx="365188" cy="357226"/>
            <a:chOff x="-56396775" y="3199700"/>
            <a:chExt cx="324525" cy="317450"/>
          </a:xfrm>
        </p:grpSpPr>
        <p:sp>
          <p:nvSpPr>
            <p:cNvPr id="9092" name="Google Shape;9092;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1"/>
          <p:cNvGrpSpPr/>
          <p:nvPr/>
        </p:nvGrpSpPr>
        <p:grpSpPr>
          <a:xfrm>
            <a:off x="6631771" y="1999353"/>
            <a:ext cx="358999" cy="335958"/>
            <a:chOff x="-56394425" y="3600600"/>
            <a:chExt cx="319025" cy="298550"/>
          </a:xfrm>
        </p:grpSpPr>
        <p:sp>
          <p:nvSpPr>
            <p:cNvPr id="9099" name="Google Shape;9099;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71"/>
          <p:cNvGrpSpPr/>
          <p:nvPr/>
        </p:nvGrpSpPr>
        <p:grpSpPr>
          <a:xfrm>
            <a:off x="6662538" y="2430117"/>
            <a:ext cx="327068" cy="357198"/>
            <a:chOff x="-56379450" y="3983400"/>
            <a:chExt cx="290650" cy="317425"/>
          </a:xfrm>
        </p:grpSpPr>
        <p:sp>
          <p:nvSpPr>
            <p:cNvPr id="9103" name="Google Shape;9103;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71"/>
          <p:cNvGrpSpPr/>
          <p:nvPr/>
        </p:nvGrpSpPr>
        <p:grpSpPr>
          <a:xfrm>
            <a:off x="5326242" y="2894264"/>
            <a:ext cx="316434" cy="358971"/>
            <a:chOff x="-54401725" y="3198925"/>
            <a:chExt cx="281200" cy="319000"/>
          </a:xfrm>
        </p:grpSpPr>
        <p:sp>
          <p:nvSpPr>
            <p:cNvPr id="9112" name="Google Shape;9112;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1"/>
          <p:cNvGrpSpPr/>
          <p:nvPr/>
        </p:nvGrpSpPr>
        <p:grpSpPr>
          <a:xfrm>
            <a:off x="5327128" y="3364365"/>
            <a:ext cx="314662" cy="358099"/>
            <a:chOff x="-54401725" y="3590375"/>
            <a:chExt cx="279625" cy="318225"/>
          </a:xfrm>
        </p:grpSpPr>
        <p:sp>
          <p:nvSpPr>
            <p:cNvPr id="9124" name="Google Shape;9124;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1"/>
          <p:cNvGrpSpPr/>
          <p:nvPr/>
        </p:nvGrpSpPr>
        <p:grpSpPr>
          <a:xfrm>
            <a:off x="5324920" y="3827938"/>
            <a:ext cx="319079" cy="358099"/>
            <a:chOff x="-54403300" y="3982600"/>
            <a:chExt cx="283550" cy="318225"/>
          </a:xfrm>
        </p:grpSpPr>
        <p:sp>
          <p:nvSpPr>
            <p:cNvPr id="9131" name="Google Shape;9131;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71"/>
          <p:cNvGrpSpPr/>
          <p:nvPr/>
        </p:nvGrpSpPr>
        <p:grpSpPr>
          <a:xfrm>
            <a:off x="7512313" y="2889172"/>
            <a:ext cx="356298" cy="356973"/>
            <a:chOff x="-52458650" y="3194400"/>
            <a:chExt cx="316625" cy="317225"/>
          </a:xfrm>
        </p:grpSpPr>
        <p:sp>
          <p:nvSpPr>
            <p:cNvPr id="9137" name="Google Shape;9137;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71"/>
          <p:cNvGrpSpPr/>
          <p:nvPr/>
        </p:nvGrpSpPr>
        <p:grpSpPr>
          <a:xfrm>
            <a:off x="7521611" y="3358148"/>
            <a:ext cx="337703" cy="357845"/>
            <a:chOff x="-52450000" y="3584850"/>
            <a:chExt cx="300100" cy="318000"/>
          </a:xfrm>
        </p:grpSpPr>
        <p:sp>
          <p:nvSpPr>
            <p:cNvPr id="9146" name="Google Shape;9146;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1"/>
          <p:cNvGrpSpPr/>
          <p:nvPr/>
        </p:nvGrpSpPr>
        <p:grpSpPr>
          <a:xfrm>
            <a:off x="7533131" y="3822621"/>
            <a:ext cx="314662" cy="357226"/>
            <a:chOff x="-52440550" y="3977875"/>
            <a:chExt cx="279625" cy="317450"/>
          </a:xfrm>
        </p:grpSpPr>
        <p:sp>
          <p:nvSpPr>
            <p:cNvPr id="9154" name="Google Shape;9154;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1"/>
          <p:cNvGrpSpPr/>
          <p:nvPr/>
        </p:nvGrpSpPr>
        <p:grpSpPr>
          <a:xfrm>
            <a:off x="6645066" y="4278827"/>
            <a:ext cx="314662" cy="358999"/>
            <a:chOff x="-51623775" y="3584850"/>
            <a:chExt cx="279625" cy="319025"/>
          </a:xfrm>
        </p:grpSpPr>
        <p:sp>
          <p:nvSpPr>
            <p:cNvPr id="9163" name="Google Shape;9163;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75"/>
        <p:cNvGrpSpPr/>
        <p:nvPr/>
      </p:nvGrpSpPr>
      <p:grpSpPr>
        <a:xfrm>
          <a:off x="0" y="0"/>
          <a:ext cx="0" cy="0"/>
          <a:chOff x="0" y="0"/>
          <a:chExt cx="0" cy="0"/>
        </a:xfrm>
      </p:grpSpPr>
      <p:sp>
        <p:nvSpPr>
          <p:cNvPr id="9176" name="Google Shape;9176;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177" name="Google Shape;9177;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178" name="Google Shape;9178;p72"/>
          <p:cNvGrpSpPr/>
          <p:nvPr/>
        </p:nvGrpSpPr>
        <p:grpSpPr>
          <a:xfrm>
            <a:off x="885675" y="1539249"/>
            <a:ext cx="276003" cy="357300"/>
            <a:chOff x="-50469125" y="3183175"/>
            <a:chExt cx="233150" cy="301825"/>
          </a:xfrm>
        </p:grpSpPr>
        <p:sp>
          <p:nvSpPr>
            <p:cNvPr id="9179" name="Google Shape;9179;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2"/>
          <p:cNvGrpSpPr/>
          <p:nvPr/>
        </p:nvGrpSpPr>
        <p:grpSpPr>
          <a:xfrm>
            <a:off x="845574" y="1974651"/>
            <a:ext cx="356205" cy="355288"/>
            <a:chOff x="-50504575" y="3550975"/>
            <a:chExt cx="300900" cy="300125"/>
          </a:xfrm>
        </p:grpSpPr>
        <p:sp>
          <p:nvSpPr>
            <p:cNvPr id="9183" name="Google Shape;9183;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72"/>
          <p:cNvGrpSpPr/>
          <p:nvPr/>
        </p:nvGrpSpPr>
        <p:grpSpPr>
          <a:xfrm>
            <a:off x="845574" y="2412893"/>
            <a:ext cx="356205" cy="354341"/>
            <a:chOff x="-50503000" y="3921175"/>
            <a:chExt cx="300900" cy="299325"/>
          </a:xfrm>
        </p:grpSpPr>
        <p:sp>
          <p:nvSpPr>
            <p:cNvPr id="9188" name="Google Shape;9188;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72"/>
          <p:cNvGrpSpPr/>
          <p:nvPr/>
        </p:nvGrpSpPr>
        <p:grpSpPr>
          <a:xfrm>
            <a:off x="3049627" y="1558811"/>
            <a:ext cx="355258" cy="356205"/>
            <a:chOff x="-48630025" y="3199700"/>
            <a:chExt cx="300100" cy="300900"/>
          </a:xfrm>
        </p:grpSpPr>
        <p:sp>
          <p:nvSpPr>
            <p:cNvPr id="9194" name="Google Shape;9194;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72"/>
          <p:cNvGrpSpPr/>
          <p:nvPr/>
        </p:nvGrpSpPr>
        <p:grpSpPr>
          <a:xfrm>
            <a:off x="3049627" y="1996107"/>
            <a:ext cx="355258" cy="355258"/>
            <a:chOff x="-48630025" y="3569100"/>
            <a:chExt cx="300100" cy="300100"/>
          </a:xfrm>
        </p:grpSpPr>
        <p:sp>
          <p:nvSpPr>
            <p:cNvPr id="9198" name="Google Shape;9198;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3050101" y="2433403"/>
            <a:ext cx="354311" cy="353394"/>
            <a:chOff x="-48629225" y="3938500"/>
            <a:chExt cx="299300" cy="298525"/>
          </a:xfrm>
        </p:grpSpPr>
        <p:sp>
          <p:nvSpPr>
            <p:cNvPr id="9209" name="Google Shape;9209;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72"/>
          <p:cNvGrpSpPr/>
          <p:nvPr/>
        </p:nvGrpSpPr>
        <p:grpSpPr>
          <a:xfrm>
            <a:off x="1785504" y="2904744"/>
            <a:ext cx="311458" cy="354341"/>
            <a:chOff x="-46762575" y="3200500"/>
            <a:chExt cx="263100" cy="299325"/>
          </a:xfrm>
        </p:grpSpPr>
        <p:sp>
          <p:nvSpPr>
            <p:cNvPr id="9214" name="Google Shape;9214;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2"/>
          <p:cNvGrpSpPr/>
          <p:nvPr/>
        </p:nvGrpSpPr>
        <p:grpSpPr>
          <a:xfrm>
            <a:off x="1763589" y="3363466"/>
            <a:ext cx="355288" cy="312375"/>
            <a:chOff x="-46779900" y="3588000"/>
            <a:chExt cx="300125" cy="263875"/>
          </a:xfrm>
        </p:grpSpPr>
        <p:sp>
          <p:nvSpPr>
            <p:cNvPr id="9220" name="Google Shape;9220;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1764062" y="3778388"/>
            <a:ext cx="354341" cy="353394"/>
            <a:chOff x="-46779100" y="3938500"/>
            <a:chExt cx="299325" cy="298525"/>
          </a:xfrm>
        </p:grpSpPr>
        <p:sp>
          <p:nvSpPr>
            <p:cNvPr id="9225" name="Google Shape;9225;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2"/>
          <p:cNvGrpSpPr/>
          <p:nvPr/>
        </p:nvGrpSpPr>
        <p:grpSpPr>
          <a:xfrm>
            <a:off x="3971800" y="2911255"/>
            <a:ext cx="355258" cy="355288"/>
            <a:chOff x="-44924250" y="3206000"/>
            <a:chExt cx="300100" cy="300125"/>
          </a:xfrm>
        </p:grpSpPr>
        <p:sp>
          <p:nvSpPr>
            <p:cNvPr id="9228" name="Google Shape;9228;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72"/>
          <p:cNvGrpSpPr/>
          <p:nvPr/>
        </p:nvGrpSpPr>
        <p:grpSpPr>
          <a:xfrm>
            <a:off x="1286286" y="1539249"/>
            <a:ext cx="355258" cy="355258"/>
            <a:chOff x="-50134375" y="3183175"/>
            <a:chExt cx="300100" cy="300100"/>
          </a:xfrm>
        </p:grpSpPr>
        <p:sp>
          <p:nvSpPr>
            <p:cNvPr id="9234" name="Google Shape;9234;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2"/>
          <p:cNvGrpSpPr/>
          <p:nvPr/>
        </p:nvGrpSpPr>
        <p:grpSpPr>
          <a:xfrm>
            <a:off x="1286286" y="1974651"/>
            <a:ext cx="355258" cy="355288"/>
            <a:chOff x="-50134375" y="3550975"/>
            <a:chExt cx="300100" cy="300125"/>
          </a:xfrm>
        </p:grpSpPr>
        <p:sp>
          <p:nvSpPr>
            <p:cNvPr id="9245" name="Google Shape;9245;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72"/>
          <p:cNvGrpSpPr/>
          <p:nvPr/>
        </p:nvGrpSpPr>
        <p:grpSpPr>
          <a:xfrm>
            <a:off x="1286286" y="2412183"/>
            <a:ext cx="355258" cy="355051"/>
            <a:chOff x="-50134375" y="3920575"/>
            <a:chExt cx="300100" cy="299925"/>
          </a:xfrm>
        </p:grpSpPr>
        <p:sp>
          <p:nvSpPr>
            <p:cNvPr id="9248" name="Google Shape;9248;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72"/>
          <p:cNvGrpSpPr/>
          <p:nvPr/>
        </p:nvGrpSpPr>
        <p:grpSpPr>
          <a:xfrm>
            <a:off x="3497010" y="1559758"/>
            <a:ext cx="357123" cy="355258"/>
            <a:chOff x="-48262200" y="3200500"/>
            <a:chExt cx="301675" cy="300100"/>
          </a:xfrm>
        </p:grpSpPr>
        <p:sp>
          <p:nvSpPr>
            <p:cNvPr id="9252" name="Google Shape;9252;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2"/>
          <p:cNvGrpSpPr/>
          <p:nvPr/>
        </p:nvGrpSpPr>
        <p:grpSpPr>
          <a:xfrm>
            <a:off x="3526383" y="1996847"/>
            <a:ext cx="298377" cy="354519"/>
            <a:chOff x="-48233050" y="3569725"/>
            <a:chExt cx="252050" cy="299475"/>
          </a:xfrm>
        </p:grpSpPr>
        <p:sp>
          <p:nvSpPr>
            <p:cNvPr id="9262" name="Google Shape;9262;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2"/>
          <p:cNvGrpSpPr/>
          <p:nvPr/>
        </p:nvGrpSpPr>
        <p:grpSpPr>
          <a:xfrm>
            <a:off x="3550148" y="2430591"/>
            <a:ext cx="250847" cy="358070"/>
            <a:chOff x="-48216525" y="3936125"/>
            <a:chExt cx="211900" cy="302475"/>
          </a:xfrm>
        </p:grpSpPr>
        <p:sp>
          <p:nvSpPr>
            <p:cNvPr id="9266" name="Google Shape;9266;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2"/>
          <p:cNvGrpSpPr/>
          <p:nvPr/>
        </p:nvGrpSpPr>
        <p:grpSpPr>
          <a:xfrm>
            <a:off x="2205866" y="2905661"/>
            <a:ext cx="355258" cy="355288"/>
            <a:chOff x="-46410500" y="3201275"/>
            <a:chExt cx="300100" cy="300125"/>
          </a:xfrm>
        </p:grpSpPr>
        <p:sp>
          <p:nvSpPr>
            <p:cNvPr id="9271" name="Google Shape;9271;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72"/>
          <p:cNvGrpSpPr/>
          <p:nvPr/>
        </p:nvGrpSpPr>
        <p:grpSpPr>
          <a:xfrm>
            <a:off x="2205866" y="3341092"/>
            <a:ext cx="355258" cy="356205"/>
            <a:chOff x="-46409700" y="3569100"/>
            <a:chExt cx="300100" cy="300900"/>
          </a:xfrm>
        </p:grpSpPr>
        <p:sp>
          <p:nvSpPr>
            <p:cNvPr id="9277" name="Google Shape;9277;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2"/>
          <p:cNvGrpSpPr/>
          <p:nvPr/>
        </p:nvGrpSpPr>
        <p:grpSpPr>
          <a:xfrm>
            <a:off x="2193747" y="3776524"/>
            <a:ext cx="379497" cy="358070"/>
            <a:chOff x="-46422300" y="3936925"/>
            <a:chExt cx="320575" cy="302475"/>
          </a:xfrm>
        </p:grpSpPr>
        <p:sp>
          <p:nvSpPr>
            <p:cNvPr id="9283" name="Google Shape;9283;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72"/>
          <p:cNvGrpSpPr/>
          <p:nvPr/>
        </p:nvGrpSpPr>
        <p:grpSpPr>
          <a:xfrm>
            <a:off x="3971326" y="3330852"/>
            <a:ext cx="356205" cy="355258"/>
            <a:chOff x="-44914800" y="3560450"/>
            <a:chExt cx="300900" cy="300100"/>
          </a:xfrm>
        </p:grpSpPr>
        <p:sp>
          <p:nvSpPr>
            <p:cNvPr id="9286" name="Google Shape;9286;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72"/>
          <p:cNvGrpSpPr/>
          <p:nvPr/>
        </p:nvGrpSpPr>
        <p:grpSpPr>
          <a:xfrm>
            <a:off x="1726378" y="1539486"/>
            <a:ext cx="354311" cy="354104"/>
            <a:chOff x="-49764975" y="3183375"/>
            <a:chExt cx="299300" cy="299125"/>
          </a:xfrm>
        </p:grpSpPr>
        <p:sp>
          <p:nvSpPr>
            <p:cNvPr id="9292" name="Google Shape;9292;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2"/>
          <p:cNvGrpSpPr/>
          <p:nvPr/>
        </p:nvGrpSpPr>
        <p:grpSpPr>
          <a:xfrm>
            <a:off x="1726378" y="1974947"/>
            <a:ext cx="354311" cy="355909"/>
            <a:chOff x="-49764975" y="3551225"/>
            <a:chExt cx="299300" cy="300650"/>
          </a:xfrm>
        </p:grpSpPr>
        <p:sp>
          <p:nvSpPr>
            <p:cNvPr id="9302" name="Google Shape;9302;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1724040" y="2411710"/>
            <a:ext cx="358987" cy="355525"/>
            <a:chOff x="-49766550" y="3920175"/>
            <a:chExt cx="303250" cy="300325"/>
          </a:xfrm>
        </p:grpSpPr>
        <p:sp>
          <p:nvSpPr>
            <p:cNvPr id="9314" name="Google Shape;9314;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72"/>
          <p:cNvGrpSpPr/>
          <p:nvPr/>
        </p:nvGrpSpPr>
        <p:grpSpPr>
          <a:xfrm>
            <a:off x="3939571" y="1559758"/>
            <a:ext cx="357123" cy="354341"/>
            <a:chOff x="-47892800" y="3200500"/>
            <a:chExt cx="301675" cy="299325"/>
          </a:xfrm>
        </p:grpSpPr>
        <p:sp>
          <p:nvSpPr>
            <p:cNvPr id="9319" name="Google Shape;9319;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72"/>
          <p:cNvGrpSpPr/>
          <p:nvPr/>
        </p:nvGrpSpPr>
        <p:grpSpPr>
          <a:xfrm>
            <a:off x="4003437" y="1996107"/>
            <a:ext cx="229391" cy="355258"/>
            <a:chOff x="-47839250" y="3569100"/>
            <a:chExt cx="193775" cy="300100"/>
          </a:xfrm>
        </p:grpSpPr>
        <p:sp>
          <p:nvSpPr>
            <p:cNvPr id="9326" name="Google Shape;9326;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3940503" y="2432456"/>
            <a:ext cx="355258" cy="356205"/>
            <a:chOff x="-47892800" y="3937700"/>
            <a:chExt cx="300100" cy="300900"/>
          </a:xfrm>
        </p:grpSpPr>
        <p:sp>
          <p:nvSpPr>
            <p:cNvPr id="9333" name="Google Shape;9333;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2"/>
          <p:cNvGrpSpPr/>
          <p:nvPr/>
        </p:nvGrpSpPr>
        <p:grpSpPr>
          <a:xfrm>
            <a:off x="2645798" y="2926170"/>
            <a:ext cx="355258" cy="311458"/>
            <a:chOff x="-46042675" y="3218600"/>
            <a:chExt cx="300100" cy="263100"/>
          </a:xfrm>
        </p:grpSpPr>
        <p:sp>
          <p:nvSpPr>
            <p:cNvPr id="9342" name="Google Shape;9342;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72"/>
          <p:cNvGrpSpPr/>
          <p:nvPr/>
        </p:nvGrpSpPr>
        <p:grpSpPr>
          <a:xfrm>
            <a:off x="2645798" y="3340619"/>
            <a:ext cx="355258" cy="323118"/>
            <a:chOff x="-46042675" y="3568700"/>
            <a:chExt cx="300100" cy="272950"/>
          </a:xfrm>
        </p:grpSpPr>
        <p:sp>
          <p:nvSpPr>
            <p:cNvPr id="9349" name="Google Shape;9349;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2"/>
          <p:cNvGrpSpPr/>
          <p:nvPr/>
        </p:nvGrpSpPr>
        <p:grpSpPr>
          <a:xfrm>
            <a:off x="2687749" y="3777589"/>
            <a:ext cx="271357" cy="356057"/>
            <a:chOff x="-46007225" y="3937825"/>
            <a:chExt cx="229225" cy="300775"/>
          </a:xfrm>
        </p:grpSpPr>
        <p:sp>
          <p:nvSpPr>
            <p:cNvPr id="9354" name="Google Shape;9354;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2"/>
          <p:cNvGrpSpPr/>
          <p:nvPr/>
        </p:nvGrpSpPr>
        <p:grpSpPr>
          <a:xfrm>
            <a:off x="3993241" y="3767675"/>
            <a:ext cx="312375" cy="357596"/>
            <a:chOff x="-44895900" y="3929450"/>
            <a:chExt cx="263875" cy="302075"/>
          </a:xfrm>
        </p:grpSpPr>
        <p:sp>
          <p:nvSpPr>
            <p:cNvPr id="9365" name="Google Shape;9365;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2"/>
          <p:cNvGrpSpPr/>
          <p:nvPr/>
        </p:nvGrpSpPr>
        <p:grpSpPr>
          <a:xfrm>
            <a:off x="2167060" y="1550436"/>
            <a:ext cx="356205" cy="332885"/>
            <a:chOff x="-49397175" y="3192625"/>
            <a:chExt cx="300900" cy="281200"/>
          </a:xfrm>
        </p:grpSpPr>
        <p:sp>
          <p:nvSpPr>
            <p:cNvPr id="9372" name="Google Shape;9372;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2"/>
          <p:cNvGrpSpPr/>
          <p:nvPr/>
        </p:nvGrpSpPr>
        <p:grpSpPr>
          <a:xfrm>
            <a:off x="2193163" y="1974651"/>
            <a:ext cx="304000" cy="356205"/>
            <a:chOff x="-49375900" y="3550975"/>
            <a:chExt cx="256800" cy="300900"/>
          </a:xfrm>
        </p:grpSpPr>
        <p:sp>
          <p:nvSpPr>
            <p:cNvPr id="9380" name="Google Shape;9380;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2"/>
          <p:cNvGrpSpPr/>
          <p:nvPr/>
        </p:nvGrpSpPr>
        <p:grpSpPr>
          <a:xfrm>
            <a:off x="2188516" y="2411946"/>
            <a:ext cx="313293" cy="356205"/>
            <a:chOff x="-49378250" y="3920375"/>
            <a:chExt cx="264650" cy="300900"/>
          </a:xfrm>
        </p:grpSpPr>
        <p:sp>
          <p:nvSpPr>
            <p:cNvPr id="9392" name="Google Shape;9392;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72"/>
          <p:cNvGrpSpPr/>
          <p:nvPr/>
        </p:nvGrpSpPr>
        <p:grpSpPr>
          <a:xfrm>
            <a:off x="907504" y="2904744"/>
            <a:ext cx="312375" cy="357123"/>
            <a:chOff x="-47505300" y="3200500"/>
            <a:chExt cx="263875" cy="301675"/>
          </a:xfrm>
        </p:grpSpPr>
        <p:sp>
          <p:nvSpPr>
            <p:cNvPr id="9400" name="Google Shape;9400;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72"/>
          <p:cNvGrpSpPr/>
          <p:nvPr/>
        </p:nvGrpSpPr>
        <p:grpSpPr>
          <a:xfrm>
            <a:off x="885604" y="3341092"/>
            <a:ext cx="356176" cy="355051"/>
            <a:chOff x="-47524975" y="3569100"/>
            <a:chExt cx="300875" cy="299925"/>
          </a:xfrm>
        </p:grpSpPr>
        <p:sp>
          <p:nvSpPr>
            <p:cNvPr id="9414" name="Google Shape;9414;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2"/>
          <p:cNvGrpSpPr/>
          <p:nvPr/>
        </p:nvGrpSpPr>
        <p:grpSpPr>
          <a:xfrm>
            <a:off x="886062" y="3820354"/>
            <a:ext cx="355258" cy="270410"/>
            <a:chOff x="-47523400" y="3973950"/>
            <a:chExt cx="300100" cy="228425"/>
          </a:xfrm>
        </p:grpSpPr>
        <p:sp>
          <p:nvSpPr>
            <p:cNvPr id="9420" name="Google Shape;9420;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2"/>
          <p:cNvGrpSpPr/>
          <p:nvPr/>
        </p:nvGrpSpPr>
        <p:grpSpPr>
          <a:xfrm>
            <a:off x="3091183" y="2903353"/>
            <a:ext cx="354341" cy="357596"/>
            <a:chOff x="-45673275" y="3199325"/>
            <a:chExt cx="299325" cy="302075"/>
          </a:xfrm>
        </p:grpSpPr>
        <p:sp>
          <p:nvSpPr>
            <p:cNvPr id="9426" name="Google Shape;9426;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2"/>
          <p:cNvGrpSpPr/>
          <p:nvPr/>
        </p:nvGrpSpPr>
        <p:grpSpPr>
          <a:xfrm>
            <a:off x="3090251" y="3361602"/>
            <a:ext cx="356205" cy="314240"/>
            <a:chOff x="-45674075" y="3586425"/>
            <a:chExt cx="300900" cy="265450"/>
          </a:xfrm>
        </p:grpSpPr>
        <p:sp>
          <p:nvSpPr>
            <p:cNvPr id="9430" name="Google Shape;9430;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72"/>
          <p:cNvGrpSpPr/>
          <p:nvPr/>
        </p:nvGrpSpPr>
        <p:grpSpPr>
          <a:xfrm>
            <a:off x="3091183" y="3777441"/>
            <a:ext cx="354341" cy="356205"/>
            <a:chOff x="-45673275" y="3937700"/>
            <a:chExt cx="299325" cy="300900"/>
          </a:xfrm>
        </p:grpSpPr>
        <p:sp>
          <p:nvSpPr>
            <p:cNvPr id="9433" name="Google Shape;9433;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2"/>
          <p:cNvGrpSpPr/>
          <p:nvPr/>
        </p:nvGrpSpPr>
        <p:grpSpPr>
          <a:xfrm>
            <a:off x="2205349" y="4270225"/>
            <a:ext cx="356205" cy="356205"/>
            <a:chOff x="-44512325" y="3176075"/>
            <a:chExt cx="300900" cy="300900"/>
          </a:xfrm>
        </p:grpSpPr>
        <p:sp>
          <p:nvSpPr>
            <p:cNvPr id="9440" name="Google Shape;9440;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72"/>
          <p:cNvGrpSpPr/>
          <p:nvPr/>
        </p:nvGrpSpPr>
        <p:grpSpPr>
          <a:xfrm>
            <a:off x="2608689" y="1539249"/>
            <a:ext cx="354341" cy="354341"/>
            <a:chOff x="-49027775" y="3183175"/>
            <a:chExt cx="299325" cy="299325"/>
          </a:xfrm>
        </p:grpSpPr>
        <p:sp>
          <p:nvSpPr>
            <p:cNvPr id="9444" name="Google Shape;9444;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72"/>
          <p:cNvGrpSpPr/>
          <p:nvPr/>
        </p:nvGrpSpPr>
        <p:grpSpPr>
          <a:xfrm>
            <a:off x="2608230" y="1974651"/>
            <a:ext cx="355258" cy="357152"/>
            <a:chOff x="-49027775" y="3550975"/>
            <a:chExt cx="300100" cy="301700"/>
          </a:xfrm>
        </p:grpSpPr>
        <p:sp>
          <p:nvSpPr>
            <p:cNvPr id="9449" name="Google Shape;9449;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2"/>
          <p:cNvGrpSpPr/>
          <p:nvPr/>
        </p:nvGrpSpPr>
        <p:grpSpPr>
          <a:xfrm>
            <a:off x="2606306" y="2411710"/>
            <a:ext cx="359106" cy="355525"/>
            <a:chOff x="-49031025" y="3920175"/>
            <a:chExt cx="303350" cy="300325"/>
          </a:xfrm>
        </p:grpSpPr>
        <p:sp>
          <p:nvSpPr>
            <p:cNvPr id="9460" name="Google Shape;9460;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72"/>
          <p:cNvGrpSpPr/>
          <p:nvPr/>
        </p:nvGrpSpPr>
        <p:grpSpPr>
          <a:xfrm>
            <a:off x="1322411" y="2904744"/>
            <a:ext cx="356176" cy="354341"/>
            <a:chOff x="-47155575" y="3200500"/>
            <a:chExt cx="300875" cy="299325"/>
          </a:xfrm>
        </p:grpSpPr>
        <p:sp>
          <p:nvSpPr>
            <p:cNvPr id="9467" name="Google Shape;9467;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2"/>
          <p:cNvGrpSpPr/>
          <p:nvPr/>
        </p:nvGrpSpPr>
        <p:grpSpPr>
          <a:xfrm>
            <a:off x="1322870" y="3341092"/>
            <a:ext cx="355258" cy="355258"/>
            <a:chOff x="-47154800" y="3569100"/>
            <a:chExt cx="300100" cy="300100"/>
          </a:xfrm>
        </p:grpSpPr>
        <p:sp>
          <p:nvSpPr>
            <p:cNvPr id="9474" name="Google Shape;9474;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2"/>
          <p:cNvGrpSpPr/>
          <p:nvPr/>
        </p:nvGrpSpPr>
        <p:grpSpPr>
          <a:xfrm>
            <a:off x="1323343" y="3779305"/>
            <a:ext cx="354311" cy="353423"/>
            <a:chOff x="-47154000" y="3939275"/>
            <a:chExt cx="299300" cy="298550"/>
          </a:xfrm>
        </p:grpSpPr>
        <p:sp>
          <p:nvSpPr>
            <p:cNvPr id="9481" name="Google Shape;9481;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2"/>
          <p:cNvGrpSpPr/>
          <p:nvPr/>
        </p:nvGrpSpPr>
        <p:grpSpPr>
          <a:xfrm>
            <a:off x="3548633" y="2904744"/>
            <a:ext cx="312375" cy="354341"/>
            <a:chOff x="-45286550" y="3200500"/>
            <a:chExt cx="263875" cy="299325"/>
          </a:xfrm>
        </p:grpSpPr>
        <p:sp>
          <p:nvSpPr>
            <p:cNvPr id="9486" name="Google Shape;9486;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72"/>
          <p:cNvGrpSpPr/>
          <p:nvPr/>
        </p:nvGrpSpPr>
        <p:grpSpPr>
          <a:xfrm>
            <a:off x="3548633" y="3342039"/>
            <a:ext cx="312375" cy="354311"/>
            <a:chOff x="-45286550" y="3569900"/>
            <a:chExt cx="263875" cy="299300"/>
          </a:xfrm>
        </p:grpSpPr>
        <p:sp>
          <p:nvSpPr>
            <p:cNvPr id="9490" name="Google Shape;9490;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72"/>
          <p:cNvGrpSpPr/>
          <p:nvPr/>
        </p:nvGrpSpPr>
        <p:grpSpPr>
          <a:xfrm>
            <a:off x="3559820" y="3778388"/>
            <a:ext cx="290001" cy="355258"/>
            <a:chOff x="-45277900" y="3938500"/>
            <a:chExt cx="244975" cy="300100"/>
          </a:xfrm>
        </p:grpSpPr>
        <p:sp>
          <p:nvSpPr>
            <p:cNvPr id="9497" name="Google Shape;9497;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72"/>
          <p:cNvGrpSpPr/>
          <p:nvPr/>
        </p:nvGrpSpPr>
        <p:grpSpPr>
          <a:xfrm>
            <a:off x="2645769" y="4247490"/>
            <a:ext cx="355258" cy="355258"/>
            <a:chOff x="-44502875" y="3576975"/>
            <a:chExt cx="300100" cy="300100"/>
          </a:xfrm>
        </p:grpSpPr>
        <p:sp>
          <p:nvSpPr>
            <p:cNvPr id="9502" name="Google Shape;9502;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72"/>
          <p:cNvGrpSpPr/>
          <p:nvPr/>
        </p:nvGrpSpPr>
        <p:grpSpPr>
          <a:xfrm>
            <a:off x="4858968" y="1532275"/>
            <a:ext cx="356221" cy="354973"/>
            <a:chOff x="-13947000" y="3212800"/>
            <a:chExt cx="353675" cy="352400"/>
          </a:xfrm>
        </p:grpSpPr>
        <p:sp>
          <p:nvSpPr>
            <p:cNvPr id="9506" name="Google Shape;9506;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72"/>
          <p:cNvGrpSpPr/>
          <p:nvPr/>
        </p:nvGrpSpPr>
        <p:grpSpPr>
          <a:xfrm>
            <a:off x="4858981" y="1973145"/>
            <a:ext cx="356196" cy="354670"/>
            <a:chOff x="-13946200" y="3647075"/>
            <a:chExt cx="353650" cy="352100"/>
          </a:xfrm>
        </p:grpSpPr>
        <p:sp>
          <p:nvSpPr>
            <p:cNvPr id="9509" name="Google Shape;9509;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5" name="Google Shape;9515;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6" name="Google Shape;9516;p72"/>
          <p:cNvGrpSpPr/>
          <p:nvPr/>
        </p:nvGrpSpPr>
        <p:grpSpPr>
          <a:xfrm>
            <a:off x="6642374" y="1532628"/>
            <a:ext cx="357002" cy="354267"/>
            <a:chOff x="-12163025" y="3214275"/>
            <a:chExt cx="354450" cy="351700"/>
          </a:xfrm>
        </p:grpSpPr>
        <p:sp>
          <p:nvSpPr>
            <p:cNvPr id="9517" name="Google Shape;9517;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2"/>
          <p:cNvGrpSpPr/>
          <p:nvPr/>
        </p:nvGrpSpPr>
        <p:grpSpPr>
          <a:xfrm>
            <a:off x="6643154" y="1972365"/>
            <a:ext cx="355441" cy="356232"/>
            <a:chOff x="-12160675" y="3647875"/>
            <a:chExt cx="352900" cy="353650"/>
          </a:xfrm>
        </p:grpSpPr>
        <p:sp>
          <p:nvSpPr>
            <p:cNvPr id="9521" name="Google Shape;9521;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2"/>
          <p:cNvGrpSpPr/>
          <p:nvPr/>
        </p:nvGrpSpPr>
        <p:grpSpPr>
          <a:xfrm>
            <a:off x="6653870" y="2416821"/>
            <a:ext cx="354635" cy="356232"/>
            <a:chOff x="-12160675" y="4081850"/>
            <a:chExt cx="352100" cy="353650"/>
          </a:xfrm>
        </p:grpSpPr>
        <p:sp>
          <p:nvSpPr>
            <p:cNvPr id="9529" name="Google Shape;9529;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72"/>
          <p:cNvGrpSpPr/>
          <p:nvPr/>
        </p:nvGrpSpPr>
        <p:grpSpPr>
          <a:xfrm>
            <a:off x="4858836" y="2891264"/>
            <a:ext cx="355416" cy="355652"/>
            <a:chOff x="-10391650" y="3180600"/>
            <a:chExt cx="352875" cy="353075"/>
          </a:xfrm>
        </p:grpSpPr>
        <p:sp>
          <p:nvSpPr>
            <p:cNvPr id="9536" name="Google Shape;9536;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72"/>
          <p:cNvGrpSpPr/>
          <p:nvPr/>
        </p:nvGrpSpPr>
        <p:grpSpPr>
          <a:xfrm>
            <a:off x="4858835" y="3368062"/>
            <a:ext cx="354635" cy="353890"/>
            <a:chOff x="-10390875" y="3616350"/>
            <a:chExt cx="352100" cy="351325"/>
          </a:xfrm>
        </p:grpSpPr>
        <p:sp>
          <p:nvSpPr>
            <p:cNvPr id="9543" name="Google Shape;9543;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2"/>
          <p:cNvGrpSpPr/>
          <p:nvPr/>
        </p:nvGrpSpPr>
        <p:grpSpPr>
          <a:xfrm>
            <a:off x="7525810" y="2892727"/>
            <a:ext cx="312585" cy="354670"/>
            <a:chOff x="-10370400" y="4049550"/>
            <a:chExt cx="310350" cy="352100"/>
          </a:xfrm>
        </p:grpSpPr>
        <p:sp>
          <p:nvSpPr>
            <p:cNvPr id="9547" name="Google Shape;9547;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72"/>
          <p:cNvGrpSpPr/>
          <p:nvPr/>
        </p:nvGrpSpPr>
        <p:grpSpPr>
          <a:xfrm>
            <a:off x="6630066" y="2891668"/>
            <a:ext cx="379236" cy="354847"/>
            <a:chOff x="-8674650" y="3210975"/>
            <a:chExt cx="376525" cy="352275"/>
          </a:xfrm>
        </p:grpSpPr>
        <p:sp>
          <p:nvSpPr>
            <p:cNvPr id="9553" name="Google Shape;9553;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72"/>
          <p:cNvGrpSpPr/>
          <p:nvPr/>
        </p:nvGrpSpPr>
        <p:grpSpPr>
          <a:xfrm>
            <a:off x="5301563" y="1531633"/>
            <a:ext cx="356221" cy="356257"/>
            <a:chOff x="-13512225" y="3211525"/>
            <a:chExt cx="353675" cy="353675"/>
          </a:xfrm>
        </p:grpSpPr>
        <p:sp>
          <p:nvSpPr>
            <p:cNvPr id="9560" name="Google Shape;9560;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72"/>
          <p:cNvGrpSpPr/>
          <p:nvPr/>
        </p:nvGrpSpPr>
        <p:grpSpPr>
          <a:xfrm>
            <a:off x="5301563" y="1973145"/>
            <a:ext cx="356221" cy="354670"/>
            <a:chOff x="-13512225" y="3647075"/>
            <a:chExt cx="353675" cy="352100"/>
          </a:xfrm>
        </p:grpSpPr>
        <p:sp>
          <p:nvSpPr>
            <p:cNvPr id="9566" name="Google Shape;9566;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72"/>
          <p:cNvGrpSpPr/>
          <p:nvPr/>
        </p:nvGrpSpPr>
        <p:grpSpPr>
          <a:xfrm>
            <a:off x="5311876" y="2417211"/>
            <a:ext cx="356221" cy="355451"/>
            <a:chOff x="-13512225" y="4080275"/>
            <a:chExt cx="353675" cy="352875"/>
          </a:xfrm>
        </p:grpSpPr>
        <p:sp>
          <p:nvSpPr>
            <p:cNvPr id="9577" name="Google Shape;9577;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72"/>
          <p:cNvGrpSpPr/>
          <p:nvPr/>
        </p:nvGrpSpPr>
        <p:grpSpPr>
          <a:xfrm>
            <a:off x="7084956" y="1564572"/>
            <a:ext cx="356196" cy="290379"/>
            <a:chOff x="-11728250" y="3245400"/>
            <a:chExt cx="353650" cy="288275"/>
          </a:xfrm>
        </p:grpSpPr>
        <p:sp>
          <p:nvSpPr>
            <p:cNvPr id="9589" name="Google Shape;9589;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4" name="Google Shape;9594;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5" name="Google Shape;9595;p72"/>
          <p:cNvGrpSpPr/>
          <p:nvPr/>
        </p:nvGrpSpPr>
        <p:grpSpPr>
          <a:xfrm>
            <a:off x="7083760" y="1971660"/>
            <a:ext cx="358588" cy="357642"/>
            <a:chOff x="-11729050" y="3646475"/>
            <a:chExt cx="356025" cy="355050"/>
          </a:xfrm>
        </p:grpSpPr>
        <p:sp>
          <p:nvSpPr>
            <p:cNvPr id="9596" name="Google Shape;9596;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72"/>
          <p:cNvGrpSpPr/>
          <p:nvPr/>
        </p:nvGrpSpPr>
        <p:grpSpPr>
          <a:xfrm>
            <a:off x="7117464" y="2417211"/>
            <a:ext cx="311804" cy="355451"/>
            <a:chOff x="-11703850" y="4081850"/>
            <a:chExt cx="309575" cy="352875"/>
          </a:xfrm>
        </p:grpSpPr>
        <p:sp>
          <p:nvSpPr>
            <p:cNvPr id="9608" name="Google Shape;9608;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72"/>
          <p:cNvGrpSpPr/>
          <p:nvPr/>
        </p:nvGrpSpPr>
        <p:grpSpPr>
          <a:xfrm>
            <a:off x="5306120" y="2891364"/>
            <a:ext cx="357002" cy="355451"/>
            <a:chOff x="-9958475" y="3180025"/>
            <a:chExt cx="354450" cy="352875"/>
          </a:xfrm>
        </p:grpSpPr>
        <p:sp>
          <p:nvSpPr>
            <p:cNvPr id="9617" name="Google Shape;9617;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72"/>
          <p:cNvGrpSpPr/>
          <p:nvPr/>
        </p:nvGrpSpPr>
        <p:grpSpPr>
          <a:xfrm>
            <a:off x="5315247" y="3367345"/>
            <a:ext cx="337966" cy="355325"/>
            <a:chOff x="-9949025" y="3615575"/>
            <a:chExt cx="335550" cy="352750"/>
          </a:xfrm>
        </p:grpSpPr>
        <p:sp>
          <p:nvSpPr>
            <p:cNvPr id="9621" name="Google Shape;9621;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72"/>
          <p:cNvGrpSpPr/>
          <p:nvPr/>
        </p:nvGrpSpPr>
        <p:grpSpPr>
          <a:xfrm>
            <a:off x="7950093" y="2890851"/>
            <a:ext cx="360175" cy="358423"/>
            <a:chOff x="-9961625" y="4048175"/>
            <a:chExt cx="357600" cy="355825"/>
          </a:xfrm>
        </p:grpSpPr>
        <p:sp>
          <p:nvSpPr>
            <p:cNvPr id="9625" name="Google Shape;9625;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1" name="Google Shape;9631;p72"/>
          <p:cNvGrpSpPr/>
          <p:nvPr/>
        </p:nvGrpSpPr>
        <p:grpSpPr>
          <a:xfrm>
            <a:off x="6636814" y="3366363"/>
            <a:ext cx="364959" cy="357289"/>
            <a:chOff x="-8680950" y="3624225"/>
            <a:chExt cx="362350" cy="354700"/>
          </a:xfrm>
        </p:grpSpPr>
        <p:sp>
          <p:nvSpPr>
            <p:cNvPr id="9632" name="Google Shape;9632;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2"/>
          <p:cNvGrpSpPr/>
          <p:nvPr/>
        </p:nvGrpSpPr>
        <p:grpSpPr>
          <a:xfrm>
            <a:off x="5773058" y="1532024"/>
            <a:ext cx="313365" cy="355476"/>
            <a:chOff x="-13056975" y="3212300"/>
            <a:chExt cx="311125" cy="352900"/>
          </a:xfrm>
        </p:grpSpPr>
        <p:sp>
          <p:nvSpPr>
            <p:cNvPr id="9639" name="Google Shape;9639;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2"/>
          <p:cNvGrpSpPr/>
          <p:nvPr/>
        </p:nvGrpSpPr>
        <p:grpSpPr>
          <a:xfrm>
            <a:off x="5750446" y="1972818"/>
            <a:ext cx="358588" cy="355325"/>
            <a:chOff x="-13077450" y="3647075"/>
            <a:chExt cx="356025" cy="352750"/>
          </a:xfrm>
        </p:grpSpPr>
        <p:sp>
          <p:nvSpPr>
            <p:cNvPr id="9644" name="Google Shape;9644;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72"/>
          <p:cNvGrpSpPr/>
          <p:nvPr/>
        </p:nvGrpSpPr>
        <p:grpSpPr>
          <a:xfrm>
            <a:off x="5761552" y="2416418"/>
            <a:ext cx="357002" cy="357037"/>
            <a:chOff x="-13079025" y="4079475"/>
            <a:chExt cx="354450" cy="354450"/>
          </a:xfrm>
        </p:grpSpPr>
        <p:sp>
          <p:nvSpPr>
            <p:cNvPr id="9648" name="Google Shape;9648;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72"/>
          <p:cNvGrpSpPr/>
          <p:nvPr/>
        </p:nvGrpSpPr>
        <p:grpSpPr>
          <a:xfrm>
            <a:off x="7534619" y="1532427"/>
            <a:ext cx="356221" cy="354670"/>
            <a:chOff x="-11292700" y="3213875"/>
            <a:chExt cx="353675" cy="352100"/>
          </a:xfrm>
        </p:grpSpPr>
        <p:sp>
          <p:nvSpPr>
            <p:cNvPr id="9653" name="Google Shape;9653;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72"/>
          <p:cNvGrpSpPr/>
          <p:nvPr/>
        </p:nvGrpSpPr>
        <p:grpSpPr>
          <a:xfrm>
            <a:off x="7528677" y="1972365"/>
            <a:ext cx="368106" cy="356232"/>
            <a:chOff x="-11299000" y="3647875"/>
            <a:chExt cx="365475" cy="353650"/>
          </a:xfrm>
        </p:grpSpPr>
        <p:sp>
          <p:nvSpPr>
            <p:cNvPr id="9661" name="Google Shape;9661;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72"/>
          <p:cNvGrpSpPr/>
          <p:nvPr/>
        </p:nvGrpSpPr>
        <p:grpSpPr>
          <a:xfrm>
            <a:off x="7544139" y="2428316"/>
            <a:ext cx="357808" cy="333240"/>
            <a:chOff x="-11295075" y="4092875"/>
            <a:chExt cx="355250" cy="330825"/>
          </a:xfrm>
        </p:grpSpPr>
        <p:sp>
          <p:nvSpPr>
            <p:cNvPr id="9668" name="Google Shape;9668;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72"/>
          <p:cNvGrpSpPr/>
          <p:nvPr/>
        </p:nvGrpSpPr>
        <p:grpSpPr>
          <a:xfrm>
            <a:off x="5769739" y="2891364"/>
            <a:ext cx="312585" cy="355451"/>
            <a:chOff x="-9500075" y="3180800"/>
            <a:chExt cx="310350" cy="352875"/>
          </a:xfrm>
        </p:grpSpPr>
        <p:sp>
          <p:nvSpPr>
            <p:cNvPr id="9674" name="Google Shape;9674;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72"/>
          <p:cNvGrpSpPr/>
          <p:nvPr/>
        </p:nvGrpSpPr>
        <p:grpSpPr>
          <a:xfrm>
            <a:off x="5747530" y="3366879"/>
            <a:ext cx="356221" cy="356257"/>
            <a:chOff x="-9523700" y="3614000"/>
            <a:chExt cx="353675" cy="353675"/>
          </a:xfrm>
        </p:grpSpPr>
        <p:sp>
          <p:nvSpPr>
            <p:cNvPr id="9684" name="Google Shape;9684;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2"/>
          <p:cNvGrpSpPr/>
          <p:nvPr/>
        </p:nvGrpSpPr>
        <p:grpSpPr>
          <a:xfrm>
            <a:off x="7532481" y="3389521"/>
            <a:ext cx="356221" cy="354670"/>
            <a:chOff x="-9523700" y="4049550"/>
            <a:chExt cx="353675" cy="352100"/>
          </a:xfrm>
        </p:grpSpPr>
        <p:sp>
          <p:nvSpPr>
            <p:cNvPr id="9694" name="Google Shape;9694;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72"/>
          <p:cNvGrpSpPr/>
          <p:nvPr/>
        </p:nvGrpSpPr>
        <p:grpSpPr>
          <a:xfrm>
            <a:off x="7088596" y="3389494"/>
            <a:ext cx="357002" cy="311029"/>
            <a:chOff x="-8209150" y="3659675"/>
            <a:chExt cx="354450" cy="308775"/>
          </a:xfrm>
        </p:grpSpPr>
        <p:sp>
          <p:nvSpPr>
            <p:cNvPr id="9702" name="Google Shape;9702;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72"/>
          <p:cNvGrpSpPr/>
          <p:nvPr/>
        </p:nvGrpSpPr>
        <p:grpSpPr>
          <a:xfrm>
            <a:off x="6191845" y="1532024"/>
            <a:ext cx="356221" cy="355476"/>
            <a:chOff x="-12643475" y="3212300"/>
            <a:chExt cx="353675" cy="352900"/>
          </a:xfrm>
        </p:grpSpPr>
        <p:sp>
          <p:nvSpPr>
            <p:cNvPr id="9709" name="Google Shape;9709;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72"/>
          <p:cNvGrpSpPr/>
          <p:nvPr/>
        </p:nvGrpSpPr>
        <p:grpSpPr>
          <a:xfrm>
            <a:off x="6191845" y="1983798"/>
            <a:ext cx="356221" cy="333366"/>
            <a:chOff x="-12643475" y="3657325"/>
            <a:chExt cx="353675" cy="330950"/>
          </a:xfrm>
        </p:grpSpPr>
        <p:sp>
          <p:nvSpPr>
            <p:cNvPr id="9719" name="Google Shape;9719;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2"/>
          <p:cNvGrpSpPr/>
          <p:nvPr/>
        </p:nvGrpSpPr>
        <p:grpSpPr>
          <a:xfrm>
            <a:off x="6202157" y="2418407"/>
            <a:ext cx="356221" cy="353059"/>
            <a:chOff x="-12643475" y="4081850"/>
            <a:chExt cx="353675" cy="350500"/>
          </a:xfrm>
        </p:grpSpPr>
        <p:sp>
          <p:nvSpPr>
            <p:cNvPr id="9726" name="Google Shape;9726;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72"/>
          <p:cNvGrpSpPr/>
          <p:nvPr/>
        </p:nvGrpSpPr>
        <p:grpSpPr>
          <a:xfrm>
            <a:off x="7974847" y="1532427"/>
            <a:ext cx="355416" cy="354670"/>
            <a:chOff x="-10857925" y="3213875"/>
            <a:chExt cx="352875" cy="352100"/>
          </a:xfrm>
        </p:grpSpPr>
        <p:sp>
          <p:nvSpPr>
            <p:cNvPr id="9731" name="Google Shape;9731;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1" name="Google Shape;9741;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2" name="Google Shape;9742;p72"/>
          <p:cNvGrpSpPr/>
          <p:nvPr/>
        </p:nvGrpSpPr>
        <p:grpSpPr>
          <a:xfrm>
            <a:off x="7984757" y="2428316"/>
            <a:ext cx="356221" cy="333240"/>
            <a:chOff x="-10858725" y="4092875"/>
            <a:chExt cx="353675" cy="330825"/>
          </a:xfrm>
        </p:grpSpPr>
        <p:sp>
          <p:nvSpPr>
            <p:cNvPr id="9743" name="Google Shape;9743;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2"/>
          <p:cNvGrpSpPr/>
          <p:nvPr/>
        </p:nvGrpSpPr>
        <p:grpSpPr>
          <a:xfrm>
            <a:off x="6191762" y="2891855"/>
            <a:ext cx="356096" cy="354469"/>
            <a:chOff x="-9089725" y="3180200"/>
            <a:chExt cx="353550" cy="351900"/>
          </a:xfrm>
        </p:grpSpPr>
        <p:sp>
          <p:nvSpPr>
            <p:cNvPr id="9750" name="Google Shape;9750;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2"/>
          <p:cNvGrpSpPr/>
          <p:nvPr/>
        </p:nvGrpSpPr>
        <p:grpSpPr>
          <a:xfrm>
            <a:off x="6243280" y="3367282"/>
            <a:ext cx="252278" cy="355451"/>
            <a:chOff x="-9039300" y="3614000"/>
            <a:chExt cx="250475" cy="352875"/>
          </a:xfrm>
        </p:grpSpPr>
        <p:sp>
          <p:nvSpPr>
            <p:cNvPr id="9753" name="Google Shape;9753;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2"/>
          <p:cNvGrpSpPr/>
          <p:nvPr/>
        </p:nvGrpSpPr>
        <p:grpSpPr>
          <a:xfrm>
            <a:off x="7975246" y="3389521"/>
            <a:ext cx="354635" cy="354670"/>
            <a:chOff x="-9088150" y="4049550"/>
            <a:chExt cx="352100" cy="352100"/>
          </a:xfrm>
        </p:grpSpPr>
        <p:sp>
          <p:nvSpPr>
            <p:cNvPr id="9756" name="Google Shape;9756;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72"/>
          <p:cNvGrpSpPr/>
          <p:nvPr/>
        </p:nvGrpSpPr>
        <p:grpSpPr>
          <a:xfrm>
            <a:off x="7109610" y="2891754"/>
            <a:ext cx="315757" cy="354670"/>
            <a:chOff x="-8191825" y="3174500"/>
            <a:chExt cx="313500" cy="352100"/>
          </a:xfrm>
        </p:grpSpPr>
        <p:sp>
          <p:nvSpPr>
            <p:cNvPr id="9763" name="Google Shape;9763;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9"/>
        <p:cNvGrpSpPr/>
        <p:nvPr/>
      </p:nvGrpSpPr>
      <p:grpSpPr>
        <a:xfrm>
          <a:off x="0" y="0"/>
          <a:ext cx="0" cy="0"/>
          <a:chOff x="0" y="0"/>
          <a:chExt cx="0" cy="0"/>
        </a:xfrm>
      </p:grpSpPr>
      <p:sp>
        <p:nvSpPr>
          <p:cNvPr id="9770" name="Google Shape;9770;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771" name="Google Shape;9771;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2" name="Google Shape;9772;p73"/>
          <p:cNvGrpSpPr/>
          <p:nvPr/>
        </p:nvGrpSpPr>
        <p:grpSpPr>
          <a:xfrm>
            <a:off x="748855" y="2243507"/>
            <a:ext cx="452798" cy="449473"/>
            <a:chOff x="-21322300" y="3693325"/>
            <a:chExt cx="306400" cy="304150"/>
          </a:xfrm>
        </p:grpSpPr>
        <p:sp>
          <p:nvSpPr>
            <p:cNvPr id="9773" name="Google Shape;9773;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73"/>
          <p:cNvGrpSpPr/>
          <p:nvPr/>
        </p:nvGrpSpPr>
        <p:grpSpPr>
          <a:xfrm>
            <a:off x="748263" y="2810244"/>
            <a:ext cx="453980" cy="422540"/>
            <a:chOff x="-21322300" y="4077125"/>
            <a:chExt cx="307200" cy="285925"/>
          </a:xfrm>
        </p:grpSpPr>
        <p:sp>
          <p:nvSpPr>
            <p:cNvPr id="9778" name="Google Shape;9778;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73"/>
          <p:cNvGrpSpPr/>
          <p:nvPr/>
        </p:nvGrpSpPr>
        <p:grpSpPr>
          <a:xfrm>
            <a:off x="3525440" y="1689128"/>
            <a:ext cx="451653" cy="450212"/>
            <a:chOff x="-19394200" y="3333800"/>
            <a:chExt cx="305625" cy="304650"/>
          </a:xfrm>
        </p:grpSpPr>
        <p:sp>
          <p:nvSpPr>
            <p:cNvPr id="9791" name="Google Shape;9791;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73"/>
          <p:cNvGrpSpPr/>
          <p:nvPr/>
        </p:nvGrpSpPr>
        <p:grpSpPr>
          <a:xfrm>
            <a:off x="3524276" y="2243580"/>
            <a:ext cx="453980" cy="449325"/>
            <a:chOff x="-19396575" y="3708500"/>
            <a:chExt cx="307200" cy="304050"/>
          </a:xfrm>
        </p:grpSpPr>
        <p:sp>
          <p:nvSpPr>
            <p:cNvPr id="9801" name="Google Shape;9801;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73"/>
          <p:cNvGrpSpPr/>
          <p:nvPr/>
        </p:nvGrpSpPr>
        <p:grpSpPr>
          <a:xfrm>
            <a:off x="3518457" y="2796461"/>
            <a:ext cx="465618" cy="450101"/>
            <a:chOff x="-19394200" y="4084200"/>
            <a:chExt cx="315075" cy="304575"/>
          </a:xfrm>
        </p:grpSpPr>
        <p:sp>
          <p:nvSpPr>
            <p:cNvPr id="9805" name="Google Shape;9805;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73"/>
          <p:cNvGrpSpPr/>
          <p:nvPr/>
        </p:nvGrpSpPr>
        <p:grpSpPr>
          <a:xfrm>
            <a:off x="6324167" y="1689001"/>
            <a:ext cx="400447" cy="450470"/>
            <a:chOff x="-17526750" y="3309200"/>
            <a:chExt cx="270975" cy="304825"/>
          </a:xfrm>
        </p:grpSpPr>
        <p:sp>
          <p:nvSpPr>
            <p:cNvPr id="9812" name="Google Shape;9812;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73"/>
          <p:cNvGrpSpPr/>
          <p:nvPr/>
        </p:nvGrpSpPr>
        <p:grpSpPr>
          <a:xfrm>
            <a:off x="6300319" y="2244173"/>
            <a:ext cx="448143" cy="448143"/>
            <a:chOff x="-17542500" y="3684100"/>
            <a:chExt cx="303250" cy="303250"/>
          </a:xfrm>
        </p:grpSpPr>
        <p:sp>
          <p:nvSpPr>
            <p:cNvPr id="9818" name="Google Shape;9818;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3"/>
          <p:cNvGrpSpPr/>
          <p:nvPr/>
        </p:nvGrpSpPr>
        <p:grpSpPr>
          <a:xfrm>
            <a:off x="6299728" y="2810817"/>
            <a:ext cx="449325" cy="421395"/>
            <a:chOff x="-17542500" y="4068450"/>
            <a:chExt cx="304050" cy="285150"/>
          </a:xfrm>
        </p:grpSpPr>
        <p:sp>
          <p:nvSpPr>
            <p:cNvPr id="9826" name="Google Shape;9826;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73"/>
          <p:cNvGrpSpPr/>
          <p:nvPr/>
        </p:nvGrpSpPr>
        <p:grpSpPr>
          <a:xfrm>
            <a:off x="3530150" y="3342211"/>
            <a:ext cx="343404" cy="449325"/>
            <a:chOff x="-15652200" y="3335975"/>
            <a:chExt cx="232375" cy="304050"/>
          </a:xfrm>
        </p:grpSpPr>
        <p:sp>
          <p:nvSpPr>
            <p:cNvPr id="9833" name="Google Shape;9833;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3"/>
          <p:cNvGrpSpPr/>
          <p:nvPr/>
        </p:nvGrpSpPr>
        <p:grpSpPr>
          <a:xfrm>
            <a:off x="1303491" y="1689573"/>
            <a:ext cx="450470" cy="449325"/>
            <a:chOff x="-20946600" y="3317850"/>
            <a:chExt cx="304825" cy="304050"/>
          </a:xfrm>
        </p:grpSpPr>
        <p:sp>
          <p:nvSpPr>
            <p:cNvPr id="9843" name="Google Shape;9843;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73"/>
          <p:cNvGrpSpPr/>
          <p:nvPr/>
        </p:nvGrpSpPr>
        <p:grpSpPr>
          <a:xfrm>
            <a:off x="1304064" y="2243729"/>
            <a:ext cx="449325" cy="449030"/>
            <a:chOff x="-20945825" y="3692175"/>
            <a:chExt cx="304050" cy="303850"/>
          </a:xfrm>
        </p:grpSpPr>
        <p:sp>
          <p:nvSpPr>
            <p:cNvPr id="9847" name="Google Shape;9847;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3"/>
          <p:cNvGrpSpPr/>
          <p:nvPr/>
        </p:nvGrpSpPr>
        <p:grpSpPr>
          <a:xfrm>
            <a:off x="1329667" y="2797442"/>
            <a:ext cx="398119" cy="448143"/>
            <a:chOff x="-20930075" y="4066100"/>
            <a:chExt cx="269400" cy="303250"/>
          </a:xfrm>
        </p:grpSpPr>
        <p:sp>
          <p:nvSpPr>
            <p:cNvPr id="9852" name="Google Shape;9852;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73"/>
          <p:cNvGrpSpPr/>
          <p:nvPr/>
        </p:nvGrpSpPr>
        <p:grpSpPr>
          <a:xfrm>
            <a:off x="4110888" y="1689848"/>
            <a:ext cx="372516" cy="448771"/>
            <a:chOff x="-18994100" y="3334775"/>
            <a:chExt cx="252075" cy="303675"/>
          </a:xfrm>
        </p:grpSpPr>
        <p:sp>
          <p:nvSpPr>
            <p:cNvPr id="9855" name="Google Shape;9855;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3"/>
          <p:cNvGrpSpPr/>
          <p:nvPr/>
        </p:nvGrpSpPr>
        <p:grpSpPr>
          <a:xfrm>
            <a:off x="4125445" y="2244743"/>
            <a:ext cx="343404" cy="446998"/>
            <a:chOff x="-18983850" y="3710075"/>
            <a:chExt cx="232375" cy="302475"/>
          </a:xfrm>
        </p:grpSpPr>
        <p:sp>
          <p:nvSpPr>
            <p:cNvPr id="9860" name="Google Shape;9860;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73"/>
          <p:cNvGrpSpPr/>
          <p:nvPr/>
        </p:nvGrpSpPr>
        <p:grpSpPr>
          <a:xfrm>
            <a:off x="4071911" y="2797422"/>
            <a:ext cx="450470" cy="448180"/>
            <a:chOff x="-19020075" y="4084200"/>
            <a:chExt cx="304825" cy="303275"/>
          </a:xfrm>
        </p:grpSpPr>
        <p:sp>
          <p:nvSpPr>
            <p:cNvPr id="9865" name="Google Shape;9865;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3"/>
          <p:cNvGrpSpPr/>
          <p:nvPr/>
        </p:nvGrpSpPr>
        <p:grpSpPr>
          <a:xfrm>
            <a:off x="6889176" y="1689001"/>
            <a:ext cx="396937" cy="450470"/>
            <a:chOff x="-17149475" y="3309200"/>
            <a:chExt cx="268600" cy="304825"/>
          </a:xfrm>
        </p:grpSpPr>
        <p:sp>
          <p:nvSpPr>
            <p:cNvPr id="9875" name="Google Shape;9875;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73"/>
          <p:cNvGrpSpPr/>
          <p:nvPr/>
        </p:nvGrpSpPr>
        <p:grpSpPr>
          <a:xfrm>
            <a:off x="6862982" y="2258120"/>
            <a:ext cx="449325" cy="420249"/>
            <a:chOff x="-17168375" y="3692750"/>
            <a:chExt cx="304050" cy="284375"/>
          </a:xfrm>
        </p:grpSpPr>
        <p:sp>
          <p:nvSpPr>
            <p:cNvPr id="9878" name="Google Shape;9878;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3"/>
          <p:cNvGrpSpPr/>
          <p:nvPr/>
        </p:nvGrpSpPr>
        <p:grpSpPr>
          <a:xfrm>
            <a:off x="6859491" y="2796852"/>
            <a:ext cx="456308" cy="449325"/>
            <a:chOff x="-17170750" y="4058800"/>
            <a:chExt cx="308775" cy="304050"/>
          </a:xfrm>
        </p:grpSpPr>
        <p:sp>
          <p:nvSpPr>
            <p:cNvPr id="9886" name="Google Shape;9886;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73"/>
          <p:cNvGrpSpPr/>
          <p:nvPr/>
        </p:nvGrpSpPr>
        <p:grpSpPr>
          <a:xfrm>
            <a:off x="5721388" y="3343358"/>
            <a:ext cx="450470" cy="446998"/>
            <a:chOff x="-15688425" y="3707725"/>
            <a:chExt cx="304825" cy="302475"/>
          </a:xfrm>
        </p:grpSpPr>
        <p:sp>
          <p:nvSpPr>
            <p:cNvPr id="9904" name="Google Shape;9904;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73"/>
          <p:cNvGrpSpPr/>
          <p:nvPr/>
        </p:nvGrpSpPr>
        <p:grpSpPr>
          <a:xfrm>
            <a:off x="1865544" y="1690441"/>
            <a:ext cx="451653" cy="447589"/>
            <a:chOff x="-20572500" y="3319025"/>
            <a:chExt cx="305625" cy="302875"/>
          </a:xfrm>
        </p:grpSpPr>
        <p:sp>
          <p:nvSpPr>
            <p:cNvPr id="9911" name="Google Shape;9911;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73"/>
          <p:cNvGrpSpPr/>
          <p:nvPr/>
        </p:nvGrpSpPr>
        <p:grpSpPr>
          <a:xfrm>
            <a:off x="1866708" y="2305410"/>
            <a:ext cx="449325" cy="325670"/>
            <a:chOff x="-20571700" y="3722875"/>
            <a:chExt cx="304050" cy="220375"/>
          </a:xfrm>
        </p:grpSpPr>
        <p:sp>
          <p:nvSpPr>
            <p:cNvPr id="9914" name="Google Shape;9914;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73"/>
          <p:cNvGrpSpPr/>
          <p:nvPr/>
        </p:nvGrpSpPr>
        <p:grpSpPr>
          <a:xfrm>
            <a:off x="1866135" y="2796278"/>
            <a:ext cx="450470" cy="450470"/>
            <a:chOff x="-20571700" y="4066875"/>
            <a:chExt cx="304825" cy="304825"/>
          </a:xfrm>
        </p:grpSpPr>
        <p:sp>
          <p:nvSpPr>
            <p:cNvPr id="9922" name="Google Shape;9922;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73"/>
          <p:cNvGrpSpPr/>
          <p:nvPr/>
        </p:nvGrpSpPr>
        <p:grpSpPr>
          <a:xfrm>
            <a:off x="4632837" y="1688259"/>
            <a:ext cx="453980" cy="451948"/>
            <a:chOff x="-18645175" y="3334200"/>
            <a:chExt cx="307200" cy="305825"/>
          </a:xfrm>
        </p:grpSpPr>
        <p:sp>
          <p:nvSpPr>
            <p:cNvPr id="9929" name="Google Shape;9929;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3"/>
          <p:cNvGrpSpPr/>
          <p:nvPr/>
        </p:nvGrpSpPr>
        <p:grpSpPr>
          <a:xfrm>
            <a:off x="4633429" y="2242989"/>
            <a:ext cx="452798" cy="450507"/>
            <a:chOff x="-18645175" y="3708500"/>
            <a:chExt cx="306400" cy="304850"/>
          </a:xfrm>
        </p:grpSpPr>
        <p:sp>
          <p:nvSpPr>
            <p:cNvPr id="9935" name="Google Shape;9935;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3"/>
          <p:cNvGrpSpPr/>
          <p:nvPr/>
        </p:nvGrpSpPr>
        <p:grpSpPr>
          <a:xfrm>
            <a:off x="4631101" y="2795630"/>
            <a:ext cx="457453" cy="451763"/>
            <a:chOff x="-18647525" y="4082625"/>
            <a:chExt cx="309550" cy="305700"/>
          </a:xfrm>
        </p:grpSpPr>
        <p:sp>
          <p:nvSpPr>
            <p:cNvPr id="9943" name="Google Shape;9943;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3"/>
          <p:cNvGrpSpPr/>
          <p:nvPr/>
        </p:nvGrpSpPr>
        <p:grpSpPr>
          <a:xfrm>
            <a:off x="7441485" y="1689592"/>
            <a:ext cx="395755" cy="449288"/>
            <a:chOff x="-16775350" y="3309200"/>
            <a:chExt cx="267800" cy="304025"/>
          </a:xfrm>
        </p:grpSpPr>
        <p:sp>
          <p:nvSpPr>
            <p:cNvPr id="9948" name="Google Shape;9948;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73"/>
          <p:cNvGrpSpPr/>
          <p:nvPr/>
        </p:nvGrpSpPr>
        <p:grpSpPr>
          <a:xfrm>
            <a:off x="7441485" y="2241827"/>
            <a:ext cx="395755" cy="452835"/>
            <a:chOff x="-16775350" y="3683300"/>
            <a:chExt cx="267800" cy="306425"/>
          </a:xfrm>
        </p:grpSpPr>
        <p:sp>
          <p:nvSpPr>
            <p:cNvPr id="9952" name="Google Shape;9952;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73"/>
          <p:cNvGrpSpPr/>
          <p:nvPr/>
        </p:nvGrpSpPr>
        <p:grpSpPr>
          <a:xfrm>
            <a:off x="7413536" y="2796870"/>
            <a:ext cx="451653" cy="449288"/>
            <a:chOff x="-16794250" y="4058225"/>
            <a:chExt cx="305625" cy="304025"/>
          </a:xfrm>
        </p:grpSpPr>
        <p:sp>
          <p:nvSpPr>
            <p:cNvPr id="9956" name="Google Shape;9956;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5" name="Google Shape;9965;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6" name="Google Shape;9966;p73"/>
          <p:cNvGrpSpPr/>
          <p:nvPr/>
        </p:nvGrpSpPr>
        <p:grpSpPr>
          <a:xfrm>
            <a:off x="2414953" y="1689573"/>
            <a:ext cx="457453" cy="449325"/>
            <a:chOff x="-20199150" y="3317850"/>
            <a:chExt cx="309550" cy="304050"/>
          </a:xfrm>
        </p:grpSpPr>
        <p:sp>
          <p:nvSpPr>
            <p:cNvPr id="9967" name="Google Shape;9967;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73"/>
          <p:cNvGrpSpPr/>
          <p:nvPr/>
        </p:nvGrpSpPr>
        <p:grpSpPr>
          <a:xfrm>
            <a:off x="2417281" y="2242861"/>
            <a:ext cx="452798" cy="450766"/>
            <a:chOff x="-20199150" y="3693150"/>
            <a:chExt cx="306400" cy="305025"/>
          </a:xfrm>
        </p:grpSpPr>
        <p:sp>
          <p:nvSpPr>
            <p:cNvPr id="9975" name="Google Shape;9975;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73"/>
          <p:cNvGrpSpPr/>
          <p:nvPr/>
        </p:nvGrpSpPr>
        <p:grpSpPr>
          <a:xfrm>
            <a:off x="2417854" y="2795687"/>
            <a:ext cx="451653" cy="451653"/>
            <a:chOff x="-20197575" y="4066875"/>
            <a:chExt cx="305625" cy="305625"/>
          </a:xfrm>
        </p:grpSpPr>
        <p:sp>
          <p:nvSpPr>
            <p:cNvPr id="9982" name="Google Shape;9982;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73"/>
          <p:cNvGrpSpPr/>
          <p:nvPr/>
        </p:nvGrpSpPr>
        <p:grpSpPr>
          <a:xfrm>
            <a:off x="5200071" y="1687520"/>
            <a:ext cx="449325" cy="453426"/>
            <a:chOff x="-18271050" y="3333200"/>
            <a:chExt cx="304050" cy="306825"/>
          </a:xfrm>
        </p:grpSpPr>
        <p:sp>
          <p:nvSpPr>
            <p:cNvPr id="9991" name="Google Shape;9991;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73"/>
          <p:cNvGrpSpPr/>
          <p:nvPr/>
        </p:nvGrpSpPr>
        <p:grpSpPr>
          <a:xfrm>
            <a:off x="5200644" y="2244171"/>
            <a:ext cx="448180" cy="448143"/>
            <a:chOff x="-18270275" y="3710875"/>
            <a:chExt cx="303275" cy="303250"/>
          </a:xfrm>
        </p:grpSpPr>
        <p:sp>
          <p:nvSpPr>
            <p:cNvPr id="9997" name="Google Shape;9997;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73"/>
          <p:cNvGrpSpPr/>
          <p:nvPr/>
        </p:nvGrpSpPr>
        <p:grpSpPr>
          <a:xfrm>
            <a:off x="5254196" y="2797422"/>
            <a:ext cx="341076" cy="448180"/>
            <a:chOff x="-18234025" y="4084200"/>
            <a:chExt cx="230800" cy="303275"/>
          </a:xfrm>
        </p:grpSpPr>
        <p:sp>
          <p:nvSpPr>
            <p:cNvPr id="10004" name="Google Shape;10004;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73"/>
          <p:cNvGrpSpPr/>
          <p:nvPr/>
        </p:nvGrpSpPr>
        <p:grpSpPr>
          <a:xfrm>
            <a:off x="2366751" y="3341641"/>
            <a:ext cx="449325" cy="450470"/>
            <a:chOff x="-16419350" y="3308400"/>
            <a:chExt cx="304050" cy="304825"/>
          </a:xfrm>
        </p:grpSpPr>
        <p:sp>
          <p:nvSpPr>
            <p:cNvPr id="10008" name="Google Shape;10008;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73"/>
          <p:cNvGrpSpPr/>
          <p:nvPr/>
        </p:nvGrpSpPr>
        <p:grpSpPr>
          <a:xfrm>
            <a:off x="4638306" y="3340423"/>
            <a:ext cx="395755" cy="452872"/>
            <a:chOff x="-16401225" y="3683275"/>
            <a:chExt cx="267800" cy="306450"/>
          </a:xfrm>
        </p:grpSpPr>
        <p:sp>
          <p:nvSpPr>
            <p:cNvPr id="10016" name="Google Shape;10016;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3"/>
          <p:cNvGrpSpPr/>
          <p:nvPr/>
        </p:nvGrpSpPr>
        <p:grpSpPr>
          <a:xfrm>
            <a:off x="8003755" y="2797062"/>
            <a:ext cx="450470" cy="448180"/>
            <a:chOff x="-16419350" y="4058200"/>
            <a:chExt cx="304825" cy="303275"/>
          </a:xfrm>
        </p:grpSpPr>
        <p:sp>
          <p:nvSpPr>
            <p:cNvPr id="10024" name="Google Shape;10024;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73"/>
          <p:cNvGrpSpPr/>
          <p:nvPr/>
        </p:nvGrpSpPr>
        <p:grpSpPr>
          <a:xfrm>
            <a:off x="4030643" y="3343080"/>
            <a:ext cx="450507" cy="447589"/>
            <a:chOff x="-15296200" y="3326900"/>
            <a:chExt cx="304850" cy="302875"/>
          </a:xfrm>
        </p:grpSpPr>
        <p:sp>
          <p:nvSpPr>
            <p:cNvPr id="10032" name="Google Shape;10032;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73"/>
          <p:cNvGrpSpPr/>
          <p:nvPr/>
        </p:nvGrpSpPr>
        <p:grpSpPr>
          <a:xfrm>
            <a:off x="2946296" y="1706881"/>
            <a:ext cx="486566" cy="414708"/>
            <a:chOff x="-19835275" y="3330250"/>
            <a:chExt cx="329250" cy="280625"/>
          </a:xfrm>
        </p:grpSpPr>
        <p:sp>
          <p:nvSpPr>
            <p:cNvPr id="10038" name="Google Shape;10038;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73"/>
          <p:cNvGrpSpPr/>
          <p:nvPr/>
        </p:nvGrpSpPr>
        <p:grpSpPr>
          <a:xfrm>
            <a:off x="2964325" y="2243470"/>
            <a:ext cx="450507" cy="449547"/>
            <a:chOff x="-19822675" y="3692750"/>
            <a:chExt cx="304850" cy="304200"/>
          </a:xfrm>
        </p:grpSpPr>
        <p:sp>
          <p:nvSpPr>
            <p:cNvPr id="10042" name="Google Shape;10042;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73"/>
          <p:cNvGrpSpPr/>
          <p:nvPr/>
        </p:nvGrpSpPr>
        <p:grpSpPr>
          <a:xfrm>
            <a:off x="2964916" y="2796278"/>
            <a:ext cx="449325" cy="450470"/>
            <a:chOff x="-19822675" y="4066875"/>
            <a:chExt cx="304050" cy="304825"/>
          </a:xfrm>
        </p:grpSpPr>
        <p:sp>
          <p:nvSpPr>
            <p:cNvPr id="10048" name="Google Shape;10048;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73"/>
          <p:cNvGrpSpPr/>
          <p:nvPr/>
        </p:nvGrpSpPr>
        <p:grpSpPr>
          <a:xfrm>
            <a:off x="5773985" y="1689571"/>
            <a:ext cx="399302" cy="449325"/>
            <a:chOff x="-17878825" y="3334400"/>
            <a:chExt cx="270200" cy="304050"/>
          </a:xfrm>
        </p:grpSpPr>
        <p:sp>
          <p:nvSpPr>
            <p:cNvPr id="10055" name="Google Shape;10055;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73"/>
          <p:cNvGrpSpPr/>
          <p:nvPr/>
        </p:nvGrpSpPr>
        <p:grpSpPr>
          <a:xfrm>
            <a:off x="5747809" y="2242416"/>
            <a:ext cx="451653" cy="451653"/>
            <a:chOff x="-17896150" y="3709300"/>
            <a:chExt cx="305625" cy="305625"/>
          </a:xfrm>
        </p:grpSpPr>
        <p:sp>
          <p:nvSpPr>
            <p:cNvPr id="10063" name="Google Shape;10063;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73"/>
          <p:cNvGrpSpPr/>
          <p:nvPr/>
        </p:nvGrpSpPr>
        <p:grpSpPr>
          <a:xfrm>
            <a:off x="5775740" y="2795686"/>
            <a:ext cx="395792" cy="451653"/>
            <a:chOff x="-17878025" y="4082625"/>
            <a:chExt cx="267825" cy="305625"/>
          </a:xfrm>
        </p:grpSpPr>
        <p:sp>
          <p:nvSpPr>
            <p:cNvPr id="10068" name="Google Shape;10068;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3"/>
          <p:cNvGrpSpPr/>
          <p:nvPr/>
        </p:nvGrpSpPr>
        <p:grpSpPr>
          <a:xfrm>
            <a:off x="2919632" y="3355015"/>
            <a:ext cx="450507" cy="423722"/>
            <a:chOff x="-16044450" y="3317850"/>
            <a:chExt cx="304850" cy="286725"/>
          </a:xfrm>
        </p:grpSpPr>
        <p:sp>
          <p:nvSpPr>
            <p:cNvPr id="10076" name="Google Shape;10076;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0" name="Google Shape;10080;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1" name="Google Shape;10081;p73"/>
          <p:cNvGrpSpPr/>
          <p:nvPr/>
        </p:nvGrpSpPr>
        <p:grpSpPr>
          <a:xfrm>
            <a:off x="8042149" y="2243724"/>
            <a:ext cx="373662" cy="449030"/>
            <a:chOff x="-16018450" y="4058400"/>
            <a:chExt cx="252850" cy="303850"/>
          </a:xfrm>
        </p:grpSpPr>
        <p:sp>
          <p:nvSpPr>
            <p:cNvPr id="10082" name="Google Shape;10082;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6" name="Google Shape;10086;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90"/>
        <p:cNvGrpSpPr/>
        <p:nvPr/>
      </p:nvGrpSpPr>
      <p:grpSpPr>
        <a:xfrm>
          <a:off x="0" y="0"/>
          <a:ext cx="0" cy="0"/>
          <a:chOff x="0" y="0"/>
          <a:chExt cx="0" cy="0"/>
        </a:xfrm>
      </p:grpSpPr>
      <p:sp>
        <p:nvSpPr>
          <p:cNvPr id="10091" name="Google Shape;10091;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092" name="Google Shape;10092;p74"/>
          <p:cNvGrpSpPr/>
          <p:nvPr/>
        </p:nvGrpSpPr>
        <p:grpSpPr>
          <a:xfrm>
            <a:off x="845901" y="1689241"/>
            <a:ext cx="442337" cy="419623"/>
            <a:chOff x="-6696925" y="3272575"/>
            <a:chExt cx="307200" cy="291425"/>
          </a:xfrm>
        </p:grpSpPr>
        <p:sp>
          <p:nvSpPr>
            <p:cNvPr id="10093" name="Google Shape;10093;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74"/>
          <p:cNvGrpSpPr/>
          <p:nvPr/>
        </p:nvGrpSpPr>
        <p:grpSpPr>
          <a:xfrm>
            <a:off x="845884" y="2204636"/>
            <a:ext cx="442373" cy="420775"/>
            <a:chOff x="-6690625" y="3631325"/>
            <a:chExt cx="307225" cy="292225"/>
          </a:xfrm>
        </p:grpSpPr>
        <p:sp>
          <p:nvSpPr>
            <p:cNvPr id="10096" name="Google Shape;10096;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74"/>
          <p:cNvGrpSpPr/>
          <p:nvPr/>
        </p:nvGrpSpPr>
        <p:grpSpPr>
          <a:xfrm>
            <a:off x="868005" y="2756972"/>
            <a:ext cx="421927" cy="419371"/>
            <a:chOff x="-6689825" y="3992050"/>
            <a:chExt cx="293025" cy="291250"/>
          </a:xfrm>
        </p:grpSpPr>
        <p:sp>
          <p:nvSpPr>
            <p:cNvPr id="10102" name="Google Shape;10102;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4" name="Google Shape;10114;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5" name="Google Shape;10115;p74"/>
          <p:cNvGrpSpPr/>
          <p:nvPr/>
        </p:nvGrpSpPr>
        <p:grpSpPr>
          <a:xfrm>
            <a:off x="3551317" y="2205192"/>
            <a:ext cx="423043" cy="419659"/>
            <a:chOff x="-4837325" y="3612425"/>
            <a:chExt cx="293800" cy="291450"/>
          </a:xfrm>
        </p:grpSpPr>
        <p:sp>
          <p:nvSpPr>
            <p:cNvPr id="10116" name="Google Shape;10116;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74"/>
          <p:cNvGrpSpPr/>
          <p:nvPr/>
        </p:nvGrpSpPr>
        <p:grpSpPr>
          <a:xfrm>
            <a:off x="3564349" y="2756826"/>
            <a:ext cx="420775" cy="419659"/>
            <a:chOff x="-4837325" y="3971575"/>
            <a:chExt cx="292225" cy="291450"/>
          </a:xfrm>
        </p:grpSpPr>
        <p:sp>
          <p:nvSpPr>
            <p:cNvPr id="10120" name="Google Shape;10120;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4"/>
          <p:cNvGrpSpPr/>
          <p:nvPr/>
        </p:nvGrpSpPr>
        <p:grpSpPr>
          <a:xfrm>
            <a:off x="6256364" y="1714185"/>
            <a:ext cx="430998" cy="369730"/>
            <a:chOff x="-3037625" y="3254850"/>
            <a:chExt cx="299325" cy="256775"/>
          </a:xfrm>
        </p:grpSpPr>
        <p:sp>
          <p:nvSpPr>
            <p:cNvPr id="10127" name="Google Shape;10127;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74"/>
          <p:cNvGrpSpPr/>
          <p:nvPr/>
        </p:nvGrpSpPr>
        <p:grpSpPr>
          <a:xfrm>
            <a:off x="6260324" y="2204615"/>
            <a:ext cx="423079" cy="420811"/>
            <a:chOff x="-3031325" y="3597450"/>
            <a:chExt cx="293825" cy="292250"/>
          </a:xfrm>
        </p:grpSpPr>
        <p:sp>
          <p:nvSpPr>
            <p:cNvPr id="10132" name="Google Shape;10132;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4"/>
          <p:cNvGrpSpPr/>
          <p:nvPr/>
        </p:nvGrpSpPr>
        <p:grpSpPr>
          <a:xfrm>
            <a:off x="6272798" y="2781214"/>
            <a:ext cx="421927" cy="370882"/>
            <a:chOff x="-3030525" y="3973150"/>
            <a:chExt cx="293025" cy="257575"/>
          </a:xfrm>
        </p:grpSpPr>
        <p:sp>
          <p:nvSpPr>
            <p:cNvPr id="10137" name="Google Shape;10137;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74"/>
          <p:cNvGrpSpPr/>
          <p:nvPr/>
        </p:nvGrpSpPr>
        <p:grpSpPr>
          <a:xfrm>
            <a:off x="1374391" y="3369426"/>
            <a:ext cx="421927" cy="297195"/>
            <a:chOff x="-1199300" y="3279250"/>
            <a:chExt cx="293025" cy="206400"/>
          </a:xfrm>
        </p:grpSpPr>
        <p:sp>
          <p:nvSpPr>
            <p:cNvPr id="10140" name="Google Shape;10140;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4"/>
          <p:cNvGrpSpPr/>
          <p:nvPr/>
        </p:nvGrpSpPr>
        <p:grpSpPr>
          <a:xfrm>
            <a:off x="1381477" y="1688773"/>
            <a:ext cx="444605" cy="420559"/>
            <a:chOff x="-6338550" y="3272950"/>
            <a:chExt cx="308775" cy="292075"/>
          </a:xfrm>
        </p:grpSpPr>
        <p:sp>
          <p:nvSpPr>
            <p:cNvPr id="10145" name="Google Shape;10145;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4"/>
          <p:cNvGrpSpPr/>
          <p:nvPr/>
        </p:nvGrpSpPr>
        <p:grpSpPr>
          <a:xfrm>
            <a:off x="1392817" y="2205194"/>
            <a:ext cx="421927" cy="419659"/>
            <a:chOff x="-6329100" y="3632100"/>
            <a:chExt cx="293025" cy="291450"/>
          </a:xfrm>
        </p:grpSpPr>
        <p:sp>
          <p:nvSpPr>
            <p:cNvPr id="10149" name="Google Shape;10149;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4"/>
          <p:cNvGrpSpPr/>
          <p:nvPr/>
        </p:nvGrpSpPr>
        <p:grpSpPr>
          <a:xfrm>
            <a:off x="1405867" y="2756828"/>
            <a:ext cx="419623" cy="419659"/>
            <a:chOff x="-6329875" y="3992050"/>
            <a:chExt cx="291425" cy="291450"/>
          </a:xfrm>
        </p:grpSpPr>
        <p:sp>
          <p:nvSpPr>
            <p:cNvPr id="10153" name="Google Shape;10153;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4"/>
          <p:cNvGrpSpPr/>
          <p:nvPr/>
        </p:nvGrpSpPr>
        <p:grpSpPr>
          <a:xfrm>
            <a:off x="4092004" y="1687530"/>
            <a:ext cx="423079" cy="423043"/>
            <a:chOff x="-4478975" y="3251700"/>
            <a:chExt cx="293825" cy="293800"/>
          </a:xfrm>
        </p:grpSpPr>
        <p:sp>
          <p:nvSpPr>
            <p:cNvPr id="10158" name="Google Shape;10158;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74"/>
          <p:cNvGrpSpPr/>
          <p:nvPr/>
        </p:nvGrpSpPr>
        <p:grpSpPr>
          <a:xfrm>
            <a:off x="4092004" y="2205192"/>
            <a:ext cx="423079" cy="419659"/>
            <a:chOff x="-4475825" y="3612425"/>
            <a:chExt cx="293825" cy="291450"/>
          </a:xfrm>
        </p:grpSpPr>
        <p:sp>
          <p:nvSpPr>
            <p:cNvPr id="10162" name="Google Shape;10162;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74"/>
          <p:cNvGrpSpPr/>
          <p:nvPr/>
        </p:nvGrpSpPr>
        <p:grpSpPr>
          <a:xfrm>
            <a:off x="4101077" y="2756844"/>
            <a:ext cx="428730" cy="419623"/>
            <a:chOff x="-4480550" y="3970800"/>
            <a:chExt cx="297750" cy="291425"/>
          </a:xfrm>
        </p:grpSpPr>
        <p:sp>
          <p:nvSpPr>
            <p:cNvPr id="10166" name="Google Shape;10166;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74"/>
          <p:cNvGrpSpPr/>
          <p:nvPr/>
        </p:nvGrpSpPr>
        <p:grpSpPr>
          <a:xfrm>
            <a:off x="6804910" y="1689221"/>
            <a:ext cx="415123" cy="419659"/>
            <a:chOff x="-2668225" y="3239075"/>
            <a:chExt cx="288300" cy="291450"/>
          </a:xfrm>
        </p:grpSpPr>
        <p:sp>
          <p:nvSpPr>
            <p:cNvPr id="10169" name="Google Shape;10169;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74"/>
          <p:cNvGrpSpPr/>
          <p:nvPr/>
        </p:nvGrpSpPr>
        <p:grpSpPr>
          <a:xfrm>
            <a:off x="6802066" y="2205191"/>
            <a:ext cx="420811" cy="419659"/>
            <a:chOff x="-2671375" y="3597450"/>
            <a:chExt cx="292250" cy="291450"/>
          </a:xfrm>
        </p:grpSpPr>
        <p:sp>
          <p:nvSpPr>
            <p:cNvPr id="10175" name="Google Shape;10175;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74"/>
          <p:cNvGrpSpPr/>
          <p:nvPr/>
        </p:nvGrpSpPr>
        <p:grpSpPr>
          <a:xfrm>
            <a:off x="6812849" y="2755691"/>
            <a:ext cx="423043" cy="421927"/>
            <a:chOff x="-2670575" y="3956600"/>
            <a:chExt cx="293800" cy="293025"/>
          </a:xfrm>
        </p:grpSpPr>
        <p:sp>
          <p:nvSpPr>
            <p:cNvPr id="10178" name="Google Shape;10178;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4"/>
          <p:cNvGrpSpPr/>
          <p:nvPr/>
        </p:nvGrpSpPr>
        <p:grpSpPr>
          <a:xfrm>
            <a:off x="3070370" y="3311947"/>
            <a:ext cx="426462" cy="418363"/>
            <a:chOff x="-1183550" y="3586525"/>
            <a:chExt cx="296175" cy="290550"/>
          </a:xfrm>
        </p:grpSpPr>
        <p:sp>
          <p:nvSpPr>
            <p:cNvPr id="10183" name="Google Shape;10183;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2" name="Google Shape;10192;p74"/>
          <p:cNvGrpSpPr/>
          <p:nvPr/>
        </p:nvGrpSpPr>
        <p:grpSpPr>
          <a:xfrm>
            <a:off x="1933980" y="1689799"/>
            <a:ext cx="420811" cy="418507"/>
            <a:chOff x="-5971525" y="3273750"/>
            <a:chExt cx="292250" cy="290650"/>
          </a:xfrm>
        </p:grpSpPr>
        <p:sp>
          <p:nvSpPr>
            <p:cNvPr id="10193" name="Google Shape;10193;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74"/>
          <p:cNvGrpSpPr/>
          <p:nvPr/>
        </p:nvGrpSpPr>
        <p:grpSpPr>
          <a:xfrm>
            <a:off x="1928310" y="2203826"/>
            <a:ext cx="432150" cy="422395"/>
            <a:chOff x="-5974675" y="3632100"/>
            <a:chExt cx="300125" cy="293350"/>
          </a:xfrm>
        </p:grpSpPr>
        <p:sp>
          <p:nvSpPr>
            <p:cNvPr id="10196" name="Google Shape;10196;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4"/>
          <p:cNvGrpSpPr/>
          <p:nvPr/>
        </p:nvGrpSpPr>
        <p:grpSpPr>
          <a:xfrm>
            <a:off x="1958351" y="2755694"/>
            <a:ext cx="395865" cy="421927"/>
            <a:chOff x="-5971525" y="3990475"/>
            <a:chExt cx="274925" cy="293025"/>
          </a:xfrm>
        </p:grpSpPr>
        <p:sp>
          <p:nvSpPr>
            <p:cNvPr id="10200" name="Google Shape;10200;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74"/>
          <p:cNvGrpSpPr/>
          <p:nvPr/>
        </p:nvGrpSpPr>
        <p:grpSpPr>
          <a:xfrm>
            <a:off x="4631558" y="1689798"/>
            <a:ext cx="420775" cy="418507"/>
            <a:chOff x="-4118225" y="3253275"/>
            <a:chExt cx="292225" cy="290650"/>
          </a:xfrm>
        </p:grpSpPr>
        <p:sp>
          <p:nvSpPr>
            <p:cNvPr id="10205" name="Google Shape;10205;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74"/>
          <p:cNvGrpSpPr/>
          <p:nvPr/>
        </p:nvGrpSpPr>
        <p:grpSpPr>
          <a:xfrm>
            <a:off x="4682008" y="2204922"/>
            <a:ext cx="319874" cy="420199"/>
            <a:chOff x="-4082800" y="3612425"/>
            <a:chExt cx="222150" cy="291825"/>
          </a:xfrm>
        </p:grpSpPr>
        <p:sp>
          <p:nvSpPr>
            <p:cNvPr id="10208" name="Google Shape;10208;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74"/>
          <p:cNvGrpSpPr/>
          <p:nvPr/>
        </p:nvGrpSpPr>
        <p:grpSpPr>
          <a:xfrm>
            <a:off x="4643456" y="2769876"/>
            <a:ext cx="420775" cy="393561"/>
            <a:chOff x="-4118225" y="3990475"/>
            <a:chExt cx="292225" cy="273325"/>
          </a:xfrm>
        </p:grpSpPr>
        <p:sp>
          <p:nvSpPr>
            <p:cNvPr id="10212" name="Google Shape;10212;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74"/>
          <p:cNvGrpSpPr/>
          <p:nvPr/>
        </p:nvGrpSpPr>
        <p:grpSpPr>
          <a:xfrm>
            <a:off x="7354110" y="1688087"/>
            <a:ext cx="394713" cy="421927"/>
            <a:chOff x="-2312225" y="3238300"/>
            <a:chExt cx="274125" cy="293025"/>
          </a:xfrm>
        </p:grpSpPr>
        <p:sp>
          <p:nvSpPr>
            <p:cNvPr id="10217" name="Google Shape;10217;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74"/>
          <p:cNvGrpSpPr/>
          <p:nvPr/>
        </p:nvGrpSpPr>
        <p:grpSpPr>
          <a:xfrm>
            <a:off x="7341062" y="2153586"/>
            <a:ext cx="420811" cy="522864"/>
            <a:chOff x="-2310650" y="3525775"/>
            <a:chExt cx="292250" cy="363125"/>
          </a:xfrm>
        </p:grpSpPr>
        <p:sp>
          <p:nvSpPr>
            <p:cNvPr id="10220" name="Google Shape;10220;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74"/>
          <p:cNvGrpSpPr/>
          <p:nvPr/>
        </p:nvGrpSpPr>
        <p:grpSpPr>
          <a:xfrm>
            <a:off x="7351827" y="2756825"/>
            <a:ext cx="423079" cy="419659"/>
            <a:chOff x="-2310650" y="3958175"/>
            <a:chExt cx="293825" cy="291450"/>
          </a:xfrm>
        </p:grpSpPr>
        <p:sp>
          <p:nvSpPr>
            <p:cNvPr id="10225" name="Google Shape;10225;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74"/>
          <p:cNvGrpSpPr/>
          <p:nvPr/>
        </p:nvGrpSpPr>
        <p:grpSpPr>
          <a:xfrm>
            <a:off x="4718688" y="3308459"/>
            <a:ext cx="424159" cy="419659"/>
            <a:chOff x="-1182750" y="3962900"/>
            <a:chExt cx="294575" cy="291450"/>
          </a:xfrm>
        </p:grpSpPr>
        <p:sp>
          <p:nvSpPr>
            <p:cNvPr id="10228" name="Google Shape;10228;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74"/>
          <p:cNvGrpSpPr/>
          <p:nvPr/>
        </p:nvGrpSpPr>
        <p:grpSpPr>
          <a:xfrm>
            <a:off x="2471824" y="1689223"/>
            <a:ext cx="424195" cy="419659"/>
            <a:chOff x="-5611575" y="3272950"/>
            <a:chExt cx="294600" cy="291450"/>
          </a:xfrm>
        </p:grpSpPr>
        <p:sp>
          <p:nvSpPr>
            <p:cNvPr id="10236" name="Google Shape;10236;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74"/>
          <p:cNvGrpSpPr/>
          <p:nvPr/>
        </p:nvGrpSpPr>
        <p:grpSpPr>
          <a:xfrm>
            <a:off x="2471824" y="2205770"/>
            <a:ext cx="424195" cy="418507"/>
            <a:chOff x="-5613150" y="3632900"/>
            <a:chExt cx="294600" cy="290650"/>
          </a:xfrm>
        </p:grpSpPr>
        <p:sp>
          <p:nvSpPr>
            <p:cNvPr id="10242" name="Google Shape;10242;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74"/>
          <p:cNvGrpSpPr/>
          <p:nvPr/>
        </p:nvGrpSpPr>
        <p:grpSpPr>
          <a:xfrm>
            <a:off x="2483722" y="2756270"/>
            <a:ext cx="424195" cy="420775"/>
            <a:chOff x="-5613150" y="3991275"/>
            <a:chExt cx="294600" cy="292225"/>
          </a:xfrm>
        </p:grpSpPr>
        <p:sp>
          <p:nvSpPr>
            <p:cNvPr id="10245" name="Google Shape;10245;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4"/>
          <p:cNvGrpSpPr/>
          <p:nvPr/>
        </p:nvGrpSpPr>
        <p:grpSpPr>
          <a:xfrm>
            <a:off x="5155210" y="1689438"/>
            <a:ext cx="434634" cy="419227"/>
            <a:chOff x="-3768700" y="3253275"/>
            <a:chExt cx="301850" cy="291150"/>
          </a:xfrm>
        </p:grpSpPr>
        <p:sp>
          <p:nvSpPr>
            <p:cNvPr id="10255" name="Google Shape;10255;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74"/>
          <p:cNvGrpSpPr/>
          <p:nvPr/>
        </p:nvGrpSpPr>
        <p:grpSpPr>
          <a:xfrm>
            <a:off x="5159293" y="2217090"/>
            <a:ext cx="426462" cy="395865"/>
            <a:chOff x="-3808700" y="3628950"/>
            <a:chExt cx="296175" cy="274925"/>
          </a:xfrm>
        </p:grpSpPr>
        <p:sp>
          <p:nvSpPr>
            <p:cNvPr id="10259" name="Google Shape;10259;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74"/>
          <p:cNvGrpSpPr/>
          <p:nvPr/>
        </p:nvGrpSpPr>
        <p:grpSpPr>
          <a:xfrm>
            <a:off x="5224504" y="2756412"/>
            <a:ext cx="419443" cy="420487"/>
            <a:chOff x="-3771675" y="3971775"/>
            <a:chExt cx="291300" cy="292025"/>
          </a:xfrm>
        </p:grpSpPr>
        <p:sp>
          <p:nvSpPr>
            <p:cNvPr id="10263" name="Google Shape;10263;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74"/>
          <p:cNvGrpSpPr/>
          <p:nvPr/>
        </p:nvGrpSpPr>
        <p:grpSpPr>
          <a:xfrm>
            <a:off x="7885948" y="1716461"/>
            <a:ext cx="420271" cy="320774"/>
            <a:chOff x="-1951475" y="3273100"/>
            <a:chExt cx="291875" cy="222775"/>
          </a:xfrm>
        </p:grpSpPr>
        <p:sp>
          <p:nvSpPr>
            <p:cNvPr id="10269" name="Google Shape;10269;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74"/>
          <p:cNvGrpSpPr/>
          <p:nvPr/>
        </p:nvGrpSpPr>
        <p:grpSpPr>
          <a:xfrm>
            <a:off x="7883429" y="2205191"/>
            <a:ext cx="425310" cy="419659"/>
            <a:chOff x="-1951475" y="3597450"/>
            <a:chExt cx="295375" cy="291450"/>
          </a:xfrm>
        </p:grpSpPr>
        <p:sp>
          <p:nvSpPr>
            <p:cNvPr id="10273" name="Google Shape;10273;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74"/>
          <p:cNvGrpSpPr/>
          <p:nvPr/>
        </p:nvGrpSpPr>
        <p:grpSpPr>
          <a:xfrm>
            <a:off x="7885680" y="2756825"/>
            <a:ext cx="444605" cy="419659"/>
            <a:chOff x="-1960150" y="3956600"/>
            <a:chExt cx="308775" cy="291450"/>
          </a:xfrm>
        </p:grpSpPr>
        <p:sp>
          <p:nvSpPr>
            <p:cNvPr id="10278" name="Google Shape;10278;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74"/>
          <p:cNvGrpSpPr/>
          <p:nvPr/>
        </p:nvGrpSpPr>
        <p:grpSpPr>
          <a:xfrm>
            <a:off x="1939718" y="3307636"/>
            <a:ext cx="420775" cy="420775"/>
            <a:chOff x="-804700" y="3226500"/>
            <a:chExt cx="292225" cy="292225"/>
          </a:xfrm>
        </p:grpSpPr>
        <p:sp>
          <p:nvSpPr>
            <p:cNvPr id="10281" name="Google Shape;10281;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74"/>
          <p:cNvGrpSpPr/>
          <p:nvPr/>
        </p:nvGrpSpPr>
        <p:grpSpPr>
          <a:xfrm>
            <a:off x="3019809" y="1688647"/>
            <a:ext cx="420775" cy="420811"/>
            <a:chOff x="-5251625" y="3272950"/>
            <a:chExt cx="292225" cy="292250"/>
          </a:xfrm>
        </p:grpSpPr>
        <p:sp>
          <p:nvSpPr>
            <p:cNvPr id="10289" name="Google Shape;10289;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2" name="Google Shape;10292;p74"/>
          <p:cNvGrpSpPr/>
          <p:nvPr/>
        </p:nvGrpSpPr>
        <p:grpSpPr>
          <a:xfrm>
            <a:off x="3016407" y="2204348"/>
            <a:ext cx="427578" cy="421351"/>
            <a:chOff x="-5254775" y="3631325"/>
            <a:chExt cx="296950" cy="292625"/>
          </a:xfrm>
        </p:grpSpPr>
        <p:sp>
          <p:nvSpPr>
            <p:cNvPr id="10293" name="Google Shape;10293;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74"/>
          <p:cNvGrpSpPr/>
          <p:nvPr/>
        </p:nvGrpSpPr>
        <p:grpSpPr>
          <a:xfrm>
            <a:off x="3032265" y="2756270"/>
            <a:ext cx="419659" cy="420775"/>
            <a:chOff x="-5251625" y="3991275"/>
            <a:chExt cx="291450" cy="292225"/>
          </a:xfrm>
        </p:grpSpPr>
        <p:sp>
          <p:nvSpPr>
            <p:cNvPr id="10301" name="Google Shape;10301;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74"/>
          <p:cNvGrpSpPr/>
          <p:nvPr/>
        </p:nvGrpSpPr>
        <p:grpSpPr>
          <a:xfrm>
            <a:off x="5772848" y="1689240"/>
            <a:ext cx="319874" cy="419623"/>
            <a:chOff x="-3365275" y="3253275"/>
            <a:chExt cx="222150" cy="291425"/>
          </a:xfrm>
        </p:grpSpPr>
        <p:sp>
          <p:nvSpPr>
            <p:cNvPr id="10307" name="Google Shape;10307;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74"/>
          <p:cNvGrpSpPr/>
          <p:nvPr/>
        </p:nvGrpSpPr>
        <p:grpSpPr>
          <a:xfrm>
            <a:off x="5746786" y="2204058"/>
            <a:ext cx="371998" cy="421927"/>
            <a:chOff x="-3383375" y="3611625"/>
            <a:chExt cx="258350" cy="293025"/>
          </a:xfrm>
        </p:grpSpPr>
        <p:sp>
          <p:nvSpPr>
            <p:cNvPr id="10310" name="Google Shape;10310;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2" name="Google Shape;10312;p74"/>
          <p:cNvGrpSpPr/>
          <p:nvPr/>
        </p:nvGrpSpPr>
        <p:grpSpPr>
          <a:xfrm>
            <a:off x="5809135" y="2756826"/>
            <a:ext cx="271097" cy="419659"/>
            <a:chOff x="-3347950" y="3971575"/>
            <a:chExt cx="188275" cy="291450"/>
          </a:xfrm>
        </p:grpSpPr>
        <p:sp>
          <p:nvSpPr>
            <p:cNvPr id="10313" name="Google Shape;10313;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4"/>
          <p:cNvGrpSpPr/>
          <p:nvPr/>
        </p:nvGrpSpPr>
        <p:grpSpPr>
          <a:xfrm>
            <a:off x="858994" y="3307061"/>
            <a:ext cx="371998" cy="421927"/>
            <a:chOff x="-1575775" y="3238300"/>
            <a:chExt cx="258350" cy="293025"/>
          </a:xfrm>
        </p:grpSpPr>
        <p:sp>
          <p:nvSpPr>
            <p:cNvPr id="10317" name="Google Shape;10317;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4"/>
          <p:cNvGrpSpPr/>
          <p:nvPr/>
        </p:nvGrpSpPr>
        <p:grpSpPr>
          <a:xfrm>
            <a:off x="2503892" y="3309051"/>
            <a:ext cx="423079" cy="424159"/>
            <a:chOff x="-1591550" y="3597475"/>
            <a:chExt cx="293825" cy="294575"/>
          </a:xfrm>
        </p:grpSpPr>
        <p:sp>
          <p:nvSpPr>
            <p:cNvPr id="10323" name="Google Shape;10323;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74"/>
          <p:cNvGrpSpPr/>
          <p:nvPr/>
        </p:nvGrpSpPr>
        <p:grpSpPr>
          <a:xfrm>
            <a:off x="4153362" y="3318663"/>
            <a:ext cx="421927" cy="399248"/>
            <a:chOff x="-1592325" y="3957400"/>
            <a:chExt cx="293025" cy="277275"/>
          </a:xfrm>
        </p:grpSpPr>
        <p:sp>
          <p:nvSpPr>
            <p:cNvPr id="10327" name="Google Shape;10327;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4"/>
          <p:cNvGrpSpPr/>
          <p:nvPr/>
        </p:nvGrpSpPr>
        <p:grpSpPr>
          <a:xfrm>
            <a:off x="3640232" y="3310744"/>
            <a:ext cx="369730" cy="420775"/>
            <a:chOff x="-778700" y="3612425"/>
            <a:chExt cx="256775" cy="292225"/>
          </a:xfrm>
        </p:grpSpPr>
        <p:sp>
          <p:nvSpPr>
            <p:cNvPr id="10332" name="Google Shape;10332;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74"/>
          <p:cNvGrpSpPr/>
          <p:nvPr/>
        </p:nvGrpSpPr>
        <p:grpSpPr>
          <a:xfrm>
            <a:off x="6111733" y="3828305"/>
            <a:ext cx="340731" cy="387641"/>
            <a:chOff x="7728464" y="1561258"/>
            <a:chExt cx="349719" cy="397866"/>
          </a:xfrm>
        </p:grpSpPr>
        <p:sp>
          <p:nvSpPr>
            <p:cNvPr id="10339" name="Google Shape;10339;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74"/>
          <p:cNvGrpSpPr/>
          <p:nvPr/>
        </p:nvGrpSpPr>
        <p:grpSpPr>
          <a:xfrm>
            <a:off x="4034702" y="3828305"/>
            <a:ext cx="387681" cy="387641"/>
            <a:chOff x="5611350" y="1561258"/>
            <a:chExt cx="397907" cy="397866"/>
          </a:xfrm>
        </p:grpSpPr>
        <p:sp>
          <p:nvSpPr>
            <p:cNvPr id="10342" name="Google Shape;10342;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74"/>
          <p:cNvGrpSpPr/>
          <p:nvPr/>
        </p:nvGrpSpPr>
        <p:grpSpPr>
          <a:xfrm>
            <a:off x="4553987" y="3925571"/>
            <a:ext cx="387610" cy="193109"/>
            <a:chOff x="6140660" y="1661097"/>
            <a:chExt cx="397835" cy="198202"/>
          </a:xfrm>
        </p:grpSpPr>
        <p:sp>
          <p:nvSpPr>
            <p:cNvPr id="10347" name="Google Shape;10347;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74"/>
          <p:cNvGrpSpPr/>
          <p:nvPr/>
        </p:nvGrpSpPr>
        <p:grpSpPr>
          <a:xfrm>
            <a:off x="5073202" y="3828305"/>
            <a:ext cx="387681" cy="387641"/>
            <a:chOff x="6669907" y="1561258"/>
            <a:chExt cx="397907" cy="397866"/>
          </a:xfrm>
        </p:grpSpPr>
        <p:sp>
          <p:nvSpPr>
            <p:cNvPr id="10352" name="Google Shape;10352;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74"/>
          <p:cNvGrpSpPr/>
          <p:nvPr/>
        </p:nvGrpSpPr>
        <p:grpSpPr>
          <a:xfrm>
            <a:off x="5592488" y="3828305"/>
            <a:ext cx="387641" cy="387641"/>
            <a:chOff x="7199196" y="1561258"/>
            <a:chExt cx="397866" cy="397866"/>
          </a:xfrm>
        </p:grpSpPr>
        <p:sp>
          <p:nvSpPr>
            <p:cNvPr id="10358" name="Google Shape;10358;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74"/>
          <p:cNvGrpSpPr/>
          <p:nvPr/>
        </p:nvGrpSpPr>
        <p:grpSpPr>
          <a:xfrm>
            <a:off x="1958433" y="3885842"/>
            <a:ext cx="387681" cy="272572"/>
            <a:chOff x="3386036" y="1746339"/>
            <a:chExt cx="397907" cy="279762"/>
          </a:xfrm>
        </p:grpSpPr>
        <p:sp>
          <p:nvSpPr>
            <p:cNvPr id="10362" name="Google Shape;10362;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4"/>
          <p:cNvGrpSpPr/>
          <p:nvPr/>
        </p:nvGrpSpPr>
        <p:grpSpPr>
          <a:xfrm>
            <a:off x="2996130" y="3828288"/>
            <a:ext cx="387681" cy="387681"/>
            <a:chOff x="4417380" y="1687279"/>
            <a:chExt cx="397907" cy="397907"/>
          </a:xfrm>
        </p:grpSpPr>
        <p:sp>
          <p:nvSpPr>
            <p:cNvPr id="10365" name="Google Shape;10365;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74"/>
          <p:cNvGrpSpPr/>
          <p:nvPr/>
        </p:nvGrpSpPr>
        <p:grpSpPr>
          <a:xfrm>
            <a:off x="7942611" y="3308537"/>
            <a:ext cx="387661" cy="387661"/>
            <a:chOff x="2869999" y="1687279"/>
            <a:chExt cx="397887" cy="397887"/>
          </a:xfrm>
        </p:grpSpPr>
        <p:sp>
          <p:nvSpPr>
            <p:cNvPr id="10368" name="Google Shape;10368;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74"/>
          <p:cNvGrpSpPr/>
          <p:nvPr/>
        </p:nvGrpSpPr>
        <p:grpSpPr>
          <a:xfrm>
            <a:off x="2477718" y="3828664"/>
            <a:ext cx="386807" cy="386929"/>
            <a:chOff x="3902887" y="1687655"/>
            <a:chExt cx="397010" cy="397135"/>
          </a:xfrm>
        </p:grpSpPr>
        <p:sp>
          <p:nvSpPr>
            <p:cNvPr id="10371" name="Google Shape;10371;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3" name="Google Shape;10373;p74"/>
          <p:cNvGrpSpPr/>
          <p:nvPr/>
        </p:nvGrpSpPr>
        <p:grpSpPr>
          <a:xfrm>
            <a:off x="3515416" y="3828288"/>
            <a:ext cx="387681" cy="387681"/>
            <a:chOff x="4933458" y="1687279"/>
            <a:chExt cx="397907" cy="397907"/>
          </a:xfrm>
        </p:grpSpPr>
        <p:sp>
          <p:nvSpPr>
            <p:cNvPr id="10374" name="Google Shape;10374;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74"/>
          <p:cNvGrpSpPr/>
          <p:nvPr/>
        </p:nvGrpSpPr>
        <p:grpSpPr>
          <a:xfrm>
            <a:off x="6348367" y="3308537"/>
            <a:ext cx="387661" cy="387661"/>
            <a:chOff x="1379798" y="1723250"/>
            <a:chExt cx="397887" cy="397887"/>
          </a:xfrm>
        </p:grpSpPr>
        <p:sp>
          <p:nvSpPr>
            <p:cNvPr id="10377" name="Google Shape;10377;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74"/>
          <p:cNvGrpSpPr/>
          <p:nvPr/>
        </p:nvGrpSpPr>
        <p:grpSpPr>
          <a:xfrm>
            <a:off x="5286246" y="3308537"/>
            <a:ext cx="387681" cy="387661"/>
            <a:chOff x="266768" y="1721375"/>
            <a:chExt cx="397907" cy="397887"/>
          </a:xfrm>
        </p:grpSpPr>
        <p:sp>
          <p:nvSpPr>
            <p:cNvPr id="10382" name="Google Shape;10382;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74"/>
          <p:cNvGrpSpPr/>
          <p:nvPr/>
        </p:nvGrpSpPr>
        <p:grpSpPr>
          <a:xfrm>
            <a:off x="5817327" y="3308537"/>
            <a:ext cx="387641" cy="387661"/>
            <a:chOff x="864491" y="1723250"/>
            <a:chExt cx="397866" cy="397887"/>
          </a:xfrm>
        </p:grpSpPr>
        <p:sp>
          <p:nvSpPr>
            <p:cNvPr id="10385" name="Google Shape;10385;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8" name="Google Shape;10388;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9" name="Google Shape;10389;p74"/>
          <p:cNvGrpSpPr/>
          <p:nvPr/>
        </p:nvGrpSpPr>
        <p:grpSpPr>
          <a:xfrm>
            <a:off x="7411672" y="3308924"/>
            <a:ext cx="387539" cy="386888"/>
            <a:chOff x="2408992" y="1722875"/>
            <a:chExt cx="397761" cy="397093"/>
          </a:xfrm>
        </p:grpSpPr>
        <p:sp>
          <p:nvSpPr>
            <p:cNvPr id="10390" name="Google Shape;10390;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95"/>
        <p:cNvGrpSpPr/>
        <p:nvPr/>
      </p:nvGrpSpPr>
      <p:grpSpPr>
        <a:xfrm>
          <a:off x="0" y="0"/>
          <a:ext cx="0" cy="0"/>
          <a:chOff x="0" y="0"/>
          <a:chExt cx="0" cy="0"/>
        </a:xfrm>
      </p:grpSpPr>
      <p:pic>
        <p:nvPicPr>
          <p:cNvPr id="10396" name="Google Shape;10396;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4"/>
          <p:cNvSpPr txBox="1">
            <a:spLocks noGrp="1"/>
          </p:cNvSpPr>
          <p:nvPr>
            <p:ph type="title"/>
          </p:nvPr>
        </p:nvSpPr>
        <p:spPr>
          <a:xfrm>
            <a:off x="0" y="0"/>
            <a:ext cx="4576200" cy="1144200"/>
          </a:xfrm>
          <a:prstGeom prst="rect">
            <a:avLst/>
          </a:prstGeom>
        </p:spPr>
        <p:txBody>
          <a:bodyPr spcFirstLastPara="1" wrap="square" lIns="684000" tIns="365750" rIns="91425" bIns="91425" anchor="ctr" anchorCtr="0">
            <a:noAutofit/>
          </a:bodyPr>
          <a:lstStyle/>
          <a:p>
            <a:pPr marL="0" lvl="0" indent="0" algn="l" rtl="0">
              <a:spcBef>
                <a:spcPts val="0"/>
              </a:spcBef>
              <a:spcAft>
                <a:spcPts val="0"/>
              </a:spcAft>
              <a:buNone/>
            </a:pPr>
            <a:r>
              <a:rPr lang="en" dirty="0"/>
              <a:t>Table of Content </a:t>
            </a:r>
            <a:endParaRPr dirty="0"/>
          </a:p>
        </p:txBody>
      </p:sp>
      <p:sp>
        <p:nvSpPr>
          <p:cNvPr id="550" name="Google Shape;550;p34"/>
          <p:cNvSpPr txBox="1">
            <a:spLocks noGrp="1"/>
          </p:cNvSpPr>
          <p:nvPr>
            <p:ph type="subTitle" idx="1"/>
          </p:nvPr>
        </p:nvSpPr>
        <p:spPr>
          <a:xfrm>
            <a:off x="708825" y="1583473"/>
            <a:ext cx="3409800" cy="249365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t>History of html </a:t>
            </a:r>
          </a:p>
          <a:p>
            <a:pPr marL="285750" lvl="0" indent="-285750" algn="l" rtl="0">
              <a:spcBef>
                <a:spcPts val="0"/>
              </a:spcBef>
              <a:spcAft>
                <a:spcPts val="0"/>
              </a:spcAft>
              <a:buFont typeface="Wingdings" panose="05000000000000000000" pitchFamily="2" charset="2"/>
              <a:buChar char="Ø"/>
            </a:pPr>
            <a:r>
              <a:rPr lang="en-US" dirty="0"/>
              <a:t>What is HTML</a:t>
            </a:r>
          </a:p>
          <a:p>
            <a:pPr marL="285750" lvl="0" indent="-285750" algn="l" rtl="0">
              <a:spcBef>
                <a:spcPts val="0"/>
              </a:spcBef>
              <a:spcAft>
                <a:spcPts val="0"/>
              </a:spcAft>
              <a:buFont typeface="Wingdings" panose="05000000000000000000" pitchFamily="2" charset="2"/>
              <a:buChar char="Ø"/>
            </a:pPr>
            <a:r>
              <a:rPr lang="en-US" dirty="0"/>
              <a:t>Setup environment</a:t>
            </a:r>
          </a:p>
          <a:p>
            <a:pPr marL="285750" lvl="0" indent="-285750" algn="l" rtl="0">
              <a:spcBef>
                <a:spcPts val="0"/>
              </a:spcBef>
              <a:spcAft>
                <a:spcPts val="0"/>
              </a:spcAft>
              <a:buFont typeface="Wingdings" panose="05000000000000000000" pitchFamily="2" charset="2"/>
              <a:buChar char="Ø"/>
            </a:pPr>
            <a:r>
              <a:rPr lang="en-US" dirty="0"/>
              <a:t>HTML Structure </a:t>
            </a:r>
          </a:p>
          <a:p>
            <a:pPr marL="285750" lvl="0" indent="-285750" algn="l" rtl="0">
              <a:spcBef>
                <a:spcPts val="0"/>
              </a:spcBef>
              <a:spcAft>
                <a:spcPts val="0"/>
              </a:spcAft>
              <a:buFont typeface="Wingdings" panose="05000000000000000000" pitchFamily="2" charset="2"/>
              <a:buChar char="Ø"/>
            </a:pPr>
            <a:r>
              <a:rPr lang="en-US" dirty="0"/>
              <a:t>HTML basics  </a:t>
            </a:r>
            <a:endParaRPr dirty="0"/>
          </a:p>
        </p:txBody>
      </p:sp>
      <p:pic>
        <p:nvPicPr>
          <p:cNvPr id="2052" name="Picture 4" descr="لغة توصيف النص الفائق - ويكيبيديا">
            <a:extLst>
              <a:ext uri="{FF2B5EF4-FFF2-40B4-BE49-F238E27FC236}">
                <a16:creationId xmlns:a16="http://schemas.microsoft.com/office/drawing/2014/main" id="{0C1536C2-BF7E-4911-ADD4-640EA3274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765" y="19340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35"/>
          <p:cNvSpPr txBox="1">
            <a:spLocks noGrp="1"/>
          </p:cNvSpPr>
          <p:nvPr>
            <p:ph type="title"/>
          </p:nvPr>
        </p:nvSpPr>
        <p:spPr>
          <a:xfrm>
            <a:off x="1713150" y="0"/>
            <a:ext cx="57177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US" b="0" dirty="0"/>
              <a:t>History of html </a:t>
            </a:r>
          </a:p>
        </p:txBody>
      </p:sp>
      <p:sp>
        <p:nvSpPr>
          <p:cNvPr id="611" name="Google Shape;611;p35"/>
          <p:cNvSpPr/>
          <p:nvPr/>
        </p:nvSpPr>
        <p:spPr>
          <a:xfrm>
            <a:off x="4080936" y="3511057"/>
            <a:ext cx="174000" cy="174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Picture 59">
            <a:extLst>
              <a:ext uri="{FF2B5EF4-FFF2-40B4-BE49-F238E27FC236}">
                <a16:creationId xmlns:a16="http://schemas.microsoft.com/office/drawing/2014/main" id="{C68ED463-C2B7-46BE-979C-D0843FA2051E}"/>
              </a:ext>
            </a:extLst>
          </p:cNvPr>
          <p:cNvPicPr>
            <a:picLocks noChangeAspect="1"/>
          </p:cNvPicPr>
          <p:nvPr/>
        </p:nvPicPr>
        <p:blipFill>
          <a:blip r:embed="rId3"/>
          <a:stretch>
            <a:fillRect/>
          </a:stretch>
        </p:blipFill>
        <p:spPr>
          <a:xfrm>
            <a:off x="958030" y="1819511"/>
            <a:ext cx="7227940" cy="2908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31" name="Google Shape;631;p36"/>
          <p:cNvSpPr txBox="1">
            <a:spLocks noGrp="1"/>
          </p:cNvSpPr>
          <p:nvPr>
            <p:ph type="title" idx="6"/>
          </p:nvPr>
        </p:nvSpPr>
        <p:spPr>
          <a:xfrm>
            <a:off x="2855850" y="0"/>
            <a:ext cx="34326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US" dirty="0"/>
              <a:t>What is HTML</a:t>
            </a:r>
          </a:p>
        </p:txBody>
      </p:sp>
      <p:sp>
        <p:nvSpPr>
          <p:cNvPr id="14" name="TextBox 13">
            <a:extLst>
              <a:ext uri="{FF2B5EF4-FFF2-40B4-BE49-F238E27FC236}">
                <a16:creationId xmlns:a16="http://schemas.microsoft.com/office/drawing/2014/main" id="{D841300D-A6B5-4B56-A614-B8E21E68AA6C}"/>
              </a:ext>
            </a:extLst>
          </p:cNvPr>
          <p:cNvSpPr txBox="1"/>
          <p:nvPr/>
        </p:nvSpPr>
        <p:spPr>
          <a:xfrm>
            <a:off x="1159726" y="1709976"/>
            <a:ext cx="5999356" cy="861774"/>
          </a:xfrm>
          <a:prstGeom prst="rect">
            <a:avLst/>
          </a:prstGeom>
          <a:noFill/>
        </p:spPr>
        <p:txBody>
          <a:bodyPr wrap="square" rtlCol="0">
            <a:spAutoFit/>
          </a:bodyPr>
          <a:lstStyle/>
          <a:p>
            <a:r>
              <a:rPr lang="en-US" sz="1800" dirty="0">
                <a:solidFill>
                  <a:schemeClr val="accent5"/>
                </a:solidFill>
                <a:latin typeface="Nunito"/>
              </a:rPr>
              <a:t>HTML is the standard markup language for creating Web pages and  describes the </a:t>
            </a:r>
            <a:r>
              <a:rPr lang="en-US" sz="1800" dirty="0">
                <a:solidFill>
                  <a:schemeClr val="accent5"/>
                </a:solidFill>
                <a:latin typeface="Nunito"/>
                <a:sym typeface="Nunito"/>
              </a:rPr>
              <a:t>structure</a:t>
            </a:r>
            <a:r>
              <a:rPr lang="en-US" sz="1400" dirty="0"/>
              <a:t> </a:t>
            </a:r>
            <a:r>
              <a:rPr lang="en-US" sz="1800" dirty="0">
                <a:solidFill>
                  <a:schemeClr val="accent5"/>
                </a:solidFill>
                <a:latin typeface="Nunito"/>
              </a:rPr>
              <a:t>of a Web page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7"/>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662" name="Google Shape;662;p37"/>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3" name="Google Shape;663;p37"/>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title" idx="15"/>
          </p:nvPr>
        </p:nvSpPr>
        <p:spPr>
          <a:xfrm>
            <a:off x="2282825" y="0"/>
            <a:ext cx="45780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OUR</a:t>
            </a:r>
            <a:r>
              <a:rPr lang="en"/>
              <a:t> METHODS </a:t>
            </a:r>
            <a:endParaRPr/>
          </a:p>
        </p:txBody>
      </p:sp>
      <p:sp>
        <p:nvSpPr>
          <p:cNvPr id="669" name="Google Shape;669;p38"/>
          <p:cNvSpPr txBox="1">
            <a:spLocks noGrp="1"/>
          </p:cNvSpPr>
          <p:nvPr>
            <p:ph type="title"/>
          </p:nvPr>
        </p:nvSpPr>
        <p:spPr>
          <a:xfrm>
            <a:off x="1061435" y="2085550"/>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70" name="Google Shape;670;p38"/>
          <p:cNvSpPr txBox="1">
            <a:spLocks noGrp="1"/>
          </p:cNvSpPr>
          <p:nvPr>
            <p:ph type="subTitle" idx="1"/>
          </p:nvPr>
        </p:nvSpPr>
        <p:spPr>
          <a:xfrm>
            <a:off x="1007775" y="2471975"/>
            <a:ext cx="18876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a:p>
            <a:pPr marL="0" lvl="0" indent="0" algn="ctr" rtl="0">
              <a:spcBef>
                <a:spcPts val="0"/>
              </a:spcBef>
              <a:spcAft>
                <a:spcPts val="0"/>
              </a:spcAft>
              <a:buNone/>
            </a:pPr>
            <a:endParaRPr/>
          </a:p>
        </p:txBody>
      </p:sp>
      <p:sp>
        <p:nvSpPr>
          <p:cNvPr id="671" name="Google Shape;671;p38"/>
          <p:cNvSpPr txBox="1">
            <a:spLocks noGrp="1"/>
          </p:cNvSpPr>
          <p:nvPr>
            <p:ph type="title" idx="2"/>
          </p:nvPr>
        </p:nvSpPr>
        <p:spPr>
          <a:xfrm>
            <a:off x="3683758" y="2085550"/>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72" name="Google Shape;672;p38"/>
          <p:cNvSpPr txBox="1">
            <a:spLocks noGrp="1"/>
          </p:cNvSpPr>
          <p:nvPr>
            <p:ph type="subTitle" idx="3"/>
          </p:nvPr>
        </p:nvSpPr>
        <p:spPr>
          <a:xfrm>
            <a:off x="3634508" y="2471975"/>
            <a:ext cx="18792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a:p>
            <a:pPr marL="0" lvl="0" indent="0" algn="ctr" rtl="0">
              <a:spcBef>
                <a:spcPts val="0"/>
              </a:spcBef>
              <a:spcAft>
                <a:spcPts val="0"/>
              </a:spcAft>
              <a:buNone/>
            </a:pPr>
            <a:endParaRPr/>
          </a:p>
        </p:txBody>
      </p:sp>
      <p:sp>
        <p:nvSpPr>
          <p:cNvPr id="673" name="Google Shape;673;p38"/>
          <p:cNvSpPr txBox="1">
            <a:spLocks noGrp="1"/>
          </p:cNvSpPr>
          <p:nvPr>
            <p:ph type="title" idx="4"/>
          </p:nvPr>
        </p:nvSpPr>
        <p:spPr>
          <a:xfrm>
            <a:off x="6306263" y="2085550"/>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74" name="Google Shape;674;p38"/>
          <p:cNvSpPr txBox="1">
            <a:spLocks noGrp="1"/>
          </p:cNvSpPr>
          <p:nvPr>
            <p:ph type="subTitle" idx="5"/>
          </p:nvPr>
        </p:nvSpPr>
        <p:spPr>
          <a:xfrm>
            <a:off x="6257000" y="2471975"/>
            <a:ext cx="18792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It’s the closest planet to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75" name="Google Shape;675;p38"/>
          <p:cNvSpPr txBox="1">
            <a:spLocks noGrp="1"/>
          </p:cNvSpPr>
          <p:nvPr>
            <p:ph type="title" idx="6"/>
          </p:nvPr>
        </p:nvSpPr>
        <p:spPr>
          <a:xfrm>
            <a:off x="1061435" y="3717139"/>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76" name="Google Shape;676;p38"/>
          <p:cNvSpPr txBox="1">
            <a:spLocks noGrp="1"/>
          </p:cNvSpPr>
          <p:nvPr>
            <p:ph type="subTitle" idx="7"/>
          </p:nvPr>
        </p:nvSpPr>
        <p:spPr>
          <a:xfrm>
            <a:off x="1007775" y="4103564"/>
            <a:ext cx="18876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77" name="Google Shape;677;p38"/>
          <p:cNvSpPr txBox="1">
            <a:spLocks noGrp="1"/>
          </p:cNvSpPr>
          <p:nvPr>
            <p:ph type="title" idx="8"/>
          </p:nvPr>
        </p:nvSpPr>
        <p:spPr>
          <a:xfrm>
            <a:off x="3683758" y="3717139"/>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78" name="Google Shape;678;p38"/>
          <p:cNvSpPr txBox="1">
            <a:spLocks noGrp="1"/>
          </p:cNvSpPr>
          <p:nvPr>
            <p:ph type="subTitle" idx="9"/>
          </p:nvPr>
        </p:nvSpPr>
        <p:spPr>
          <a:xfrm>
            <a:off x="3634508" y="4103564"/>
            <a:ext cx="18792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a:p>
            <a:pPr marL="0" lvl="0" indent="0" algn="ctr" rtl="0">
              <a:spcBef>
                <a:spcPts val="0"/>
              </a:spcBef>
              <a:spcAft>
                <a:spcPts val="0"/>
              </a:spcAft>
              <a:buNone/>
            </a:pPr>
            <a:endParaRPr/>
          </a:p>
        </p:txBody>
      </p:sp>
      <p:sp>
        <p:nvSpPr>
          <p:cNvPr id="679" name="Google Shape;679;p38"/>
          <p:cNvSpPr txBox="1">
            <a:spLocks noGrp="1"/>
          </p:cNvSpPr>
          <p:nvPr>
            <p:ph type="title" idx="13"/>
          </p:nvPr>
        </p:nvSpPr>
        <p:spPr>
          <a:xfrm>
            <a:off x="6306413" y="3717139"/>
            <a:ext cx="17805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80" name="Google Shape;680;p38"/>
          <p:cNvSpPr txBox="1">
            <a:spLocks noGrp="1"/>
          </p:cNvSpPr>
          <p:nvPr>
            <p:ph type="subTitle" idx="14"/>
          </p:nvPr>
        </p:nvSpPr>
        <p:spPr>
          <a:xfrm>
            <a:off x="6257000" y="4103564"/>
            <a:ext cx="18792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81" name="Google Shape;681;p38"/>
          <p:cNvSpPr/>
          <p:nvPr/>
        </p:nvSpPr>
        <p:spPr>
          <a:xfrm>
            <a:off x="1803937" y="1774799"/>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4426462" y="1774799"/>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7048800" y="1774799"/>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803937" y="3411141"/>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4426462" y="3411141"/>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048800" y="3411141"/>
            <a:ext cx="295266" cy="295266"/>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dern Breakthrough by Slidesgo">
  <a:themeElements>
    <a:clrScheme name="Simple Light">
      <a:dk1>
        <a:srgbClr val="02336A"/>
      </a:dk1>
      <a:lt1>
        <a:srgbClr val="FFFFFF"/>
      </a:lt1>
      <a:dk2>
        <a:srgbClr val="02336A"/>
      </a:dk2>
      <a:lt2>
        <a:srgbClr val="02336A"/>
      </a:lt2>
      <a:accent1>
        <a:srgbClr val="8DEEF5"/>
      </a:accent1>
      <a:accent2>
        <a:srgbClr val="00D2DC"/>
      </a:accent2>
      <a:accent3>
        <a:srgbClr val="4796FF"/>
      </a:accent3>
      <a:accent4>
        <a:srgbClr val="085FBA"/>
      </a:accent4>
      <a:accent5>
        <a:srgbClr val="02336A"/>
      </a:accent5>
      <a:accent6>
        <a:srgbClr val="02336A"/>
      </a:accent6>
      <a:hlink>
        <a:srgbClr val="479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1243</Words>
  <Application>Microsoft Office PowerPoint</Application>
  <PresentationFormat>On-screen Show (16:9)</PresentationFormat>
  <Paragraphs>249</Paragraphs>
  <Slides>46</Slides>
  <Notes>46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46</vt:i4>
      </vt:variant>
    </vt:vector>
  </HeadingPairs>
  <TitlesOfParts>
    <vt:vector size="62" baseType="lpstr">
      <vt:lpstr>Amatic SC</vt:lpstr>
      <vt:lpstr>Anton</vt:lpstr>
      <vt:lpstr>Arial</vt:lpstr>
      <vt:lpstr>Calibri</vt:lpstr>
      <vt:lpstr>Fira Sans Condensed</vt:lpstr>
      <vt:lpstr>Impact</vt:lpstr>
      <vt:lpstr>Montserrat</vt:lpstr>
      <vt:lpstr>Muli</vt:lpstr>
      <vt:lpstr>Nunito</vt:lpstr>
      <vt:lpstr>Proxima Nova</vt:lpstr>
      <vt:lpstr>Proxima Nova Semibold</vt:lpstr>
      <vt:lpstr>Roboto</vt:lpstr>
      <vt:lpstr>Roboto Medium</vt:lpstr>
      <vt:lpstr>Wingdings</vt:lpstr>
      <vt:lpstr>Modern Breakthrough by Slidesgo</vt:lpstr>
      <vt:lpstr>Slidesgo Final Pages</vt:lpstr>
      <vt:lpstr>Basics Web development Front End </vt:lpstr>
      <vt:lpstr>CONTENTS OF THIS TEMPLATE</vt:lpstr>
      <vt:lpstr>HTML</vt:lpstr>
      <vt:lpstr>HTML</vt:lpstr>
      <vt:lpstr>Table of Content </vt:lpstr>
      <vt:lpstr>History of html </vt:lpstr>
      <vt:lpstr>What is HTML</vt:lpstr>
      <vt:lpstr>METHODOLOGY</vt:lpstr>
      <vt:lpstr>OUR METHODS </vt:lpstr>
      <vt:lpstr>RESEARCH AND PUBLICATIONS</vt:lpstr>
      <vt:lpstr>RESEARCH RESOURCES</vt:lpstr>
      <vt:lpstr>03</vt:lpstr>
      <vt:lpstr>A PICTURE IS WORTH A THOUSAND WORDS</vt:lpstr>
      <vt:lpstr>FACTORS TO CONSIDER</vt:lpstr>
      <vt:lpstr>TREATMENT</vt:lpstr>
      <vt:lpstr>CLINICAL TRIAL</vt:lpstr>
      <vt:lpstr>TRIAL TIMELINE</vt:lpstr>
      <vt:lpstr>PHASE 1 </vt:lpstr>
      <vt:lpstr>TENDENCY BY AGE</vt:lpstr>
      <vt:lpstr>RESULTS</vt:lpstr>
      <vt:lpstr>SUCCESS RATE</vt:lpstr>
      <vt:lpstr>RESULTS ANALYSIS</vt:lpstr>
      <vt:lpstr>CONCLUSION</vt:lpstr>
      <vt:lpstr>THANK YOU</vt:lpstr>
      <vt:lpstr>ALTERNATIVE RESOURCES</vt:lpstr>
      <vt:lpstr>PRESENTATION’S 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Medical Infographics</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Web development Front End</dc:title>
  <dc:creator>Yehia Khaled</dc:creator>
  <cp:lastModifiedBy>Yehia Khaled</cp:lastModifiedBy>
  <cp:revision>6</cp:revision>
  <dcterms:modified xsi:type="dcterms:W3CDTF">2021-04-26T03:33:36Z</dcterms:modified>
</cp:coreProperties>
</file>